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3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4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5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6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7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  <p:sldMasterId id="2147483792" r:id="rId2"/>
    <p:sldMasterId id="2147483804" r:id="rId3"/>
    <p:sldMasterId id="2147483816" r:id="rId4"/>
    <p:sldMasterId id="2147483870" r:id="rId5"/>
    <p:sldMasterId id="2147483882" r:id="rId6"/>
    <p:sldMasterId id="2147483894" r:id="rId7"/>
    <p:sldMasterId id="2147483906" r:id="rId8"/>
  </p:sldMasterIdLst>
  <p:notesMasterIdLst>
    <p:notesMasterId r:id="rId31"/>
  </p:notesMasterIdLst>
  <p:sldIdLst>
    <p:sldId id="274" r:id="rId9"/>
    <p:sldId id="300" r:id="rId10"/>
    <p:sldId id="291" r:id="rId11"/>
    <p:sldId id="301" r:id="rId12"/>
    <p:sldId id="310" r:id="rId13"/>
    <p:sldId id="311" r:id="rId14"/>
    <p:sldId id="312" r:id="rId15"/>
    <p:sldId id="287" r:id="rId16"/>
    <p:sldId id="303" r:id="rId17"/>
    <p:sldId id="302" r:id="rId18"/>
    <p:sldId id="305" r:id="rId19"/>
    <p:sldId id="304" r:id="rId20"/>
    <p:sldId id="306" r:id="rId21"/>
    <p:sldId id="292" r:id="rId22"/>
    <p:sldId id="307" r:id="rId23"/>
    <p:sldId id="293" r:id="rId24"/>
    <p:sldId id="294" r:id="rId25"/>
    <p:sldId id="295" r:id="rId26"/>
    <p:sldId id="289" r:id="rId27"/>
    <p:sldId id="296" r:id="rId28"/>
    <p:sldId id="288" r:id="rId29"/>
    <p:sldId id="275" r:id="rId30"/>
  </p:sldIdLst>
  <p:sldSz cx="9144000" cy="6858000" type="screen4x3"/>
  <p:notesSz cx="6797675" cy="9926638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434"/>
    <a:srgbClr val="005024"/>
    <a:srgbClr val="006C31"/>
    <a:srgbClr val="008E40"/>
    <a:srgbClr val="00B050"/>
    <a:srgbClr val="0000FF"/>
    <a:srgbClr val="0033CC"/>
    <a:srgbClr val="FFFFFF"/>
    <a:srgbClr val="000000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785" autoAdjust="0"/>
  </p:normalViewPr>
  <p:slideViewPr>
    <p:cSldViewPr>
      <p:cViewPr>
        <p:scale>
          <a:sx n="94" d="100"/>
          <a:sy n="94" d="100"/>
        </p:scale>
        <p:origin x="-882" y="-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C1CFF0A-D065-4DAB-9E24-91190712C79C}" type="doc">
      <dgm:prSet loTypeId="urn:microsoft.com/office/officeart/2005/8/layout/radial6" loCatId="cyc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th-TH"/>
        </a:p>
      </dgm:t>
    </dgm:pt>
    <dgm:pt modelId="{4C087229-F6E6-49BD-9407-4E3413D1C734}">
      <dgm:prSet phldrT="[ข้อความ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endParaRPr lang="th-TH" sz="4400" b="1" dirty="0">
            <a:cs typeface="FreesiaUPC" pitchFamily="34" charset="-34"/>
          </a:endParaRPr>
        </a:p>
      </dgm:t>
    </dgm:pt>
    <dgm:pt modelId="{802A603D-1FE0-4C0D-8591-7524F436A10E}" type="parTrans" cxnId="{316188EC-85F8-494F-9B63-DD9A9CB33945}">
      <dgm:prSet/>
      <dgm:spPr/>
      <dgm:t>
        <a:bodyPr/>
        <a:lstStyle/>
        <a:p>
          <a:endParaRPr lang="th-TH"/>
        </a:p>
      </dgm:t>
    </dgm:pt>
    <dgm:pt modelId="{38124841-CA54-455E-8331-6C52ED4C9E3B}" type="sibTrans" cxnId="{316188EC-85F8-494F-9B63-DD9A9CB33945}">
      <dgm:prSet/>
      <dgm:spPr/>
      <dgm:t>
        <a:bodyPr/>
        <a:lstStyle/>
        <a:p>
          <a:endParaRPr lang="th-TH"/>
        </a:p>
      </dgm:t>
    </dgm:pt>
    <dgm:pt modelId="{824670A8-9B57-497A-8E53-EF8ABE452DDB}">
      <dgm:prSet phldrT="[ข้อความ]"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endParaRPr lang="th-TH" sz="3600" b="1" dirty="0">
            <a:cs typeface="FreesiaUPC" pitchFamily="34" charset="-34"/>
          </a:endParaRPr>
        </a:p>
      </dgm:t>
    </dgm:pt>
    <dgm:pt modelId="{BC35361F-1327-402C-B900-A4D4E5AC1EE2}" type="parTrans" cxnId="{DAE68726-D0BA-458E-BFDC-5601E8BDBBBA}">
      <dgm:prSet/>
      <dgm:spPr/>
      <dgm:t>
        <a:bodyPr/>
        <a:lstStyle/>
        <a:p>
          <a:endParaRPr lang="th-TH"/>
        </a:p>
      </dgm:t>
    </dgm:pt>
    <dgm:pt modelId="{3AC2A20B-B3CC-4BAD-9E95-4F23923C2E8A}" type="sibTrans" cxnId="{DAE68726-D0BA-458E-BFDC-5601E8BDBBBA}">
      <dgm:prSet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endParaRPr lang="th-TH"/>
        </a:p>
      </dgm:t>
    </dgm:pt>
    <dgm:pt modelId="{BCFF8F40-B2A9-470E-8D41-D4D55D26735A}">
      <dgm:prSet phldrT="[ข้อความ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endParaRPr lang="th-TH" sz="2800" b="1" kern="1200" dirty="0" smtClean="0">
            <a:solidFill>
              <a:schemeClr val="bg1"/>
            </a:solidFill>
            <a:latin typeface="Arial" pitchFamily="34" charset="0"/>
            <a:ea typeface="+mn-ea"/>
            <a:cs typeface="FreesiaUPC" pitchFamily="34" charset="-34"/>
          </a:endParaRPr>
        </a:p>
      </dgm:t>
    </dgm:pt>
    <dgm:pt modelId="{0D7C6270-7382-4459-9640-1FCB03D7816F}" type="parTrans" cxnId="{1F02DACE-2163-4E93-AFC3-F52A30EE166B}">
      <dgm:prSet/>
      <dgm:spPr/>
      <dgm:t>
        <a:bodyPr/>
        <a:lstStyle/>
        <a:p>
          <a:endParaRPr lang="th-TH"/>
        </a:p>
      </dgm:t>
    </dgm:pt>
    <dgm:pt modelId="{B8F8CAC8-68D8-400C-A966-E4E9A404D67E}" type="sibTrans" cxnId="{1F02DACE-2163-4E93-AFC3-F52A30EE166B}">
      <dgm:prSet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endParaRPr lang="th-TH"/>
        </a:p>
      </dgm:t>
    </dgm:pt>
    <dgm:pt modelId="{915C79FC-3B1B-45BD-8ABC-4259F6A4AAA6}">
      <dgm:prSet phldrT="[ข้อความ]" custT="1"/>
      <dgm:spPr>
        <a:solidFill>
          <a:srgbClr val="CCFF66"/>
        </a:solidFill>
      </dgm:spPr>
      <dgm:t>
        <a:bodyPr/>
        <a:lstStyle/>
        <a:p>
          <a:endParaRPr lang="th-TH" sz="3200" b="1" kern="1200" dirty="0" smtClean="0">
            <a:solidFill>
              <a:schemeClr val="bg1"/>
            </a:solidFill>
            <a:latin typeface="Arial" pitchFamily="34" charset="0"/>
            <a:ea typeface="+mn-ea"/>
            <a:cs typeface="FreesiaUPC" pitchFamily="34" charset="-34"/>
          </a:endParaRPr>
        </a:p>
      </dgm:t>
    </dgm:pt>
    <dgm:pt modelId="{1B25F4DC-D4C0-4E06-8F4A-27F91255727A}" type="parTrans" cxnId="{59EF81CE-A228-4ED1-89DF-B643612735D8}">
      <dgm:prSet/>
      <dgm:spPr/>
      <dgm:t>
        <a:bodyPr/>
        <a:lstStyle/>
        <a:p>
          <a:endParaRPr lang="th-TH"/>
        </a:p>
      </dgm:t>
    </dgm:pt>
    <dgm:pt modelId="{FF040DA9-8DF4-4034-8ACC-EB608EC73A95}" type="sibTrans" cxnId="{59EF81CE-A228-4ED1-89DF-B643612735D8}">
      <dgm:prSet/>
      <dgm:spPr>
        <a:solidFill>
          <a:srgbClr val="CCFF66"/>
        </a:solidFill>
      </dgm:spPr>
      <dgm:t>
        <a:bodyPr/>
        <a:lstStyle/>
        <a:p>
          <a:endParaRPr lang="th-TH"/>
        </a:p>
      </dgm:t>
    </dgm:pt>
    <dgm:pt modelId="{60C8E987-61F0-4EE9-BFAD-5FD7A0D233E1}">
      <dgm:prSet phldrT="[ข้อความ]" custT="1"/>
      <dgm:spPr>
        <a:solidFill>
          <a:srgbClr val="FFFF99"/>
        </a:solidFill>
      </dgm:spPr>
      <dgm:t>
        <a:bodyPr/>
        <a:lstStyle/>
        <a:p>
          <a:endParaRPr lang="th-TH" sz="2800" b="1" kern="1200" dirty="0" smtClean="0">
            <a:solidFill>
              <a:schemeClr val="bg1"/>
            </a:solidFill>
            <a:latin typeface="Arial" pitchFamily="34" charset="0"/>
            <a:ea typeface="+mn-ea"/>
            <a:cs typeface="FreesiaUPC" pitchFamily="34" charset="-34"/>
          </a:endParaRPr>
        </a:p>
      </dgm:t>
    </dgm:pt>
    <dgm:pt modelId="{51682F66-1CE7-44F7-9C33-B1139237FB36}" type="parTrans" cxnId="{AB7EC32D-01CF-4A59-B6C5-A1D602EB6293}">
      <dgm:prSet/>
      <dgm:spPr/>
      <dgm:t>
        <a:bodyPr/>
        <a:lstStyle/>
        <a:p>
          <a:endParaRPr lang="th-TH"/>
        </a:p>
      </dgm:t>
    </dgm:pt>
    <dgm:pt modelId="{5B64A882-0C72-4933-8F4E-6852E2250255}" type="sibTrans" cxnId="{AB7EC32D-01CF-4A59-B6C5-A1D602EB6293}">
      <dgm:prSet/>
      <dgm:spPr>
        <a:solidFill>
          <a:srgbClr val="FFFF99"/>
        </a:solidFill>
      </dgm:spPr>
      <dgm:t>
        <a:bodyPr/>
        <a:lstStyle/>
        <a:p>
          <a:endParaRPr lang="th-TH"/>
        </a:p>
      </dgm:t>
    </dgm:pt>
    <dgm:pt modelId="{102F26F9-C599-4A92-A09B-0C4D98E58303}" type="pres">
      <dgm:prSet presAssocID="{EC1CFF0A-D065-4DAB-9E24-91190712C79C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058589C6-4FAE-45CD-811B-230597FD0FE6}" type="pres">
      <dgm:prSet presAssocID="{4C087229-F6E6-49BD-9407-4E3413D1C734}" presName="centerShape" presStyleLbl="node0" presStyleIdx="0" presStyleCnt="1" custScaleX="110991" custLinFactNeighborX="714" custLinFactNeighborY="-107"/>
      <dgm:spPr/>
      <dgm:t>
        <a:bodyPr/>
        <a:lstStyle/>
        <a:p>
          <a:endParaRPr lang="th-TH"/>
        </a:p>
      </dgm:t>
    </dgm:pt>
    <dgm:pt modelId="{469D9EFF-224E-4DA1-87D9-4E177C4C5104}" type="pres">
      <dgm:prSet presAssocID="{824670A8-9B57-497A-8E53-EF8ABE452DDB}" presName="node" presStyleLbl="node1" presStyleIdx="0" presStyleCnt="4" custScaleX="102918" custScaleY="98105" custRadScaleRad="100421" custRadScaleInc="3072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D082D105-0F9E-4A7C-9365-A324AC75556E}" type="pres">
      <dgm:prSet presAssocID="{824670A8-9B57-497A-8E53-EF8ABE452DDB}" presName="dummy" presStyleCnt="0"/>
      <dgm:spPr/>
    </dgm:pt>
    <dgm:pt modelId="{7041BCE8-0DA8-4F78-8645-DEF50CE73874}" type="pres">
      <dgm:prSet presAssocID="{3AC2A20B-B3CC-4BAD-9E95-4F23923C2E8A}" presName="sibTrans" presStyleLbl="sibTrans2D1" presStyleIdx="0" presStyleCnt="4"/>
      <dgm:spPr/>
      <dgm:t>
        <a:bodyPr/>
        <a:lstStyle/>
        <a:p>
          <a:endParaRPr lang="th-TH"/>
        </a:p>
      </dgm:t>
    </dgm:pt>
    <dgm:pt modelId="{937AF40E-56A2-43C2-9FC7-9D7474630491}" type="pres">
      <dgm:prSet presAssocID="{BCFF8F40-B2A9-470E-8D41-D4D55D26735A}" presName="node" presStyleLbl="node1" presStyleIdx="1" presStyleCnt="4" custScaleX="114780" custScaleY="115592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838D95B9-7230-4817-8B97-1C90A400076B}" type="pres">
      <dgm:prSet presAssocID="{BCFF8F40-B2A9-470E-8D41-D4D55D26735A}" presName="dummy" presStyleCnt="0"/>
      <dgm:spPr/>
    </dgm:pt>
    <dgm:pt modelId="{15150B98-CC9D-41C2-A6F3-2B613DA3345B}" type="pres">
      <dgm:prSet presAssocID="{B8F8CAC8-68D8-400C-A966-E4E9A404D67E}" presName="sibTrans" presStyleLbl="sibTrans2D1" presStyleIdx="1" presStyleCnt="4"/>
      <dgm:spPr/>
      <dgm:t>
        <a:bodyPr/>
        <a:lstStyle/>
        <a:p>
          <a:endParaRPr lang="th-TH"/>
        </a:p>
      </dgm:t>
    </dgm:pt>
    <dgm:pt modelId="{1B5FD8C9-2E85-4D87-9E91-64FAD05B0514}" type="pres">
      <dgm:prSet presAssocID="{915C79FC-3B1B-45BD-8ABC-4259F6A4AAA6}" presName="node" presStyleLbl="node1" presStyleIdx="2" presStyleCnt="4" custRadScaleRad="99817" custRadScaleInc="-1250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2F990C92-B9A4-4F08-9C94-2B17E930030C}" type="pres">
      <dgm:prSet presAssocID="{915C79FC-3B1B-45BD-8ABC-4259F6A4AAA6}" presName="dummy" presStyleCnt="0"/>
      <dgm:spPr/>
    </dgm:pt>
    <dgm:pt modelId="{E0B04832-8339-4B76-817C-33E31E1E367C}" type="pres">
      <dgm:prSet presAssocID="{FF040DA9-8DF4-4034-8ACC-EB608EC73A95}" presName="sibTrans" presStyleLbl="sibTrans2D1" presStyleIdx="2" presStyleCnt="4"/>
      <dgm:spPr/>
      <dgm:t>
        <a:bodyPr/>
        <a:lstStyle/>
        <a:p>
          <a:endParaRPr lang="th-TH"/>
        </a:p>
      </dgm:t>
    </dgm:pt>
    <dgm:pt modelId="{E02D571F-F495-46AF-9720-987CFD0A6D4C}" type="pres">
      <dgm:prSet presAssocID="{60C8E987-61F0-4EE9-BFAD-5FD7A0D233E1}" presName="node" presStyleLbl="node1" presStyleIdx="3" presStyleCnt="4" custScaleX="122563" custScaleY="104241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702D4929-3353-46E9-93DD-EFD559837D5F}" type="pres">
      <dgm:prSet presAssocID="{60C8E987-61F0-4EE9-BFAD-5FD7A0D233E1}" presName="dummy" presStyleCnt="0"/>
      <dgm:spPr/>
    </dgm:pt>
    <dgm:pt modelId="{1B57D763-E8FD-40FF-8953-13F317BDDDB0}" type="pres">
      <dgm:prSet presAssocID="{5B64A882-0C72-4933-8F4E-6852E2250255}" presName="sibTrans" presStyleLbl="sibTrans2D1" presStyleIdx="3" presStyleCnt="4"/>
      <dgm:spPr/>
      <dgm:t>
        <a:bodyPr/>
        <a:lstStyle/>
        <a:p>
          <a:endParaRPr lang="th-TH"/>
        </a:p>
      </dgm:t>
    </dgm:pt>
  </dgm:ptLst>
  <dgm:cxnLst>
    <dgm:cxn modelId="{59EF81CE-A228-4ED1-89DF-B643612735D8}" srcId="{4C087229-F6E6-49BD-9407-4E3413D1C734}" destId="{915C79FC-3B1B-45BD-8ABC-4259F6A4AAA6}" srcOrd="2" destOrd="0" parTransId="{1B25F4DC-D4C0-4E06-8F4A-27F91255727A}" sibTransId="{FF040DA9-8DF4-4034-8ACC-EB608EC73A95}"/>
    <dgm:cxn modelId="{AB7EC32D-01CF-4A59-B6C5-A1D602EB6293}" srcId="{4C087229-F6E6-49BD-9407-4E3413D1C734}" destId="{60C8E987-61F0-4EE9-BFAD-5FD7A0D233E1}" srcOrd="3" destOrd="0" parTransId="{51682F66-1CE7-44F7-9C33-B1139237FB36}" sibTransId="{5B64A882-0C72-4933-8F4E-6852E2250255}"/>
    <dgm:cxn modelId="{6468D1B2-6043-4612-A1C4-BFEC28E900A2}" type="presOf" srcId="{915C79FC-3B1B-45BD-8ABC-4259F6A4AAA6}" destId="{1B5FD8C9-2E85-4D87-9E91-64FAD05B0514}" srcOrd="0" destOrd="0" presId="urn:microsoft.com/office/officeart/2005/8/layout/radial6"/>
    <dgm:cxn modelId="{DB42E0FF-AEA8-4422-869F-EEB46E894087}" type="presOf" srcId="{3AC2A20B-B3CC-4BAD-9E95-4F23923C2E8A}" destId="{7041BCE8-0DA8-4F78-8645-DEF50CE73874}" srcOrd="0" destOrd="0" presId="urn:microsoft.com/office/officeart/2005/8/layout/radial6"/>
    <dgm:cxn modelId="{CC79C354-A05F-4345-9223-F949A64168C5}" type="presOf" srcId="{824670A8-9B57-497A-8E53-EF8ABE452DDB}" destId="{469D9EFF-224E-4DA1-87D9-4E177C4C5104}" srcOrd="0" destOrd="0" presId="urn:microsoft.com/office/officeart/2005/8/layout/radial6"/>
    <dgm:cxn modelId="{B3FA1009-6852-4899-AE3E-2DF45B0C3CFD}" type="presOf" srcId="{B8F8CAC8-68D8-400C-A966-E4E9A404D67E}" destId="{15150B98-CC9D-41C2-A6F3-2B613DA3345B}" srcOrd="0" destOrd="0" presId="urn:microsoft.com/office/officeart/2005/8/layout/radial6"/>
    <dgm:cxn modelId="{CA649086-5839-430A-BD7D-CF8852E7EE2B}" type="presOf" srcId="{5B64A882-0C72-4933-8F4E-6852E2250255}" destId="{1B57D763-E8FD-40FF-8953-13F317BDDDB0}" srcOrd="0" destOrd="0" presId="urn:microsoft.com/office/officeart/2005/8/layout/radial6"/>
    <dgm:cxn modelId="{BA013686-FB4C-468B-A35B-5DBEBF83EA27}" type="presOf" srcId="{4C087229-F6E6-49BD-9407-4E3413D1C734}" destId="{058589C6-4FAE-45CD-811B-230597FD0FE6}" srcOrd="0" destOrd="0" presId="urn:microsoft.com/office/officeart/2005/8/layout/radial6"/>
    <dgm:cxn modelId="{1F02DACE-2163-4E93-AFC3-F52A30EE166B}" srcId="{4C087229-F6E6-49BD-9407-4E3413D1C734}" destId="{BCFF8F40-B2A9-470E-8D41-D4D55D26735A}" srcOrd="1" destOrd="0" parTransId="{0D7C6270-7382-4459-9640-1FCB03D7816F}" sibTransId="{B8F8CAC8-68D8-400C-A966-E4E9A404D67E}"/>
    <dgm:cxn modelId="{316188EC-85F8-494F-9B63-DD9A9CB33945}" srcId="{EC1CFF0A-D065-4DAB-9E24-91190712C79C}" destId="{4C087229-F6E6-49BD-9407-4E3413D1C734}" srcOrd="0" destOrd="0" parTransId="{802A603D-1FE0-4C0D-8591-7524F436A10E}" sibTransId="{38124841-CA54-455E-8331-6C52ED4C9E3B}"/>
    <dgm:cxn modelId="{0DD8CCD8-A203-44EC-8BFC-52CBEE5CD87E}" type="presOf" srcId="{EC1CFF0A-D065-4DAB-9E24-91190712C79C}" destId="{102F26F9-C599-4A92-A09B-0C4D98E58303}" srcOrd="0" destOrd="0" presId="urn:microsoft.com/office/officeart/2005/8/layout/radial6"/>
    <dgm:cxn modelId="{AD6AFFF5-2103-4351-9A57-30187CBCA7DF}" type="presOf" srcId="{60C8E987-61F0-4EE9-BFAD-5FD7A0D233E1}" destId="{E02D571F-F495-46AF-9720-987CFD0A6D4C}" srcOrd="0" destOrd="0" presId="urn:microsoft.com/office/officeart/2005/8/layout/radial6"/>
    <dgm:cxn modelId="{DAE68726-D0BA-458E-BFDC-5601E8BDBBBA}" srcId="{4C087229-F6E6-49BD-9407-4E3413D1C734}" destId="{824670A8-9B57-497A-8E53-EF8ABE452DDB}" srcOrd="0" destOrd="0" parTransId="{BC35361F-1327-402C-B900-A4D4E5AC1EE2}" sibTransId="{3AC2A20B-B3CC-4BAD-9E95-4F23923C2E8A}"/>
    <dgm:cxn modelId="{40D974AA-0A9E-438C-B914-FB39FB15C9CD}" type="presOf" srcId="{FF040DA9-8DF4-4034-8ACC-EB608EC73A95}" destId="{E0B04832-8339-4B76-817C-33E31E1E367C}" srcOrd="0" destOrd="0" presId="urn:microsoft.com/office/officeart/2005/8/layout/radial6"/>
    <dgm:cxn modelId="{717E48CD-8AA9-4153-BCD8-1A0583CFD341}" type="presOf" srcId="{BCFF8F40-B2A9-470E-8D41-D4D55D26735A}" destId="{937AF40E-56A2-43C2-9FC7-9D7474630491}" srcOrd="0" destOrd="0" presId="urn:microsoft.com/office/officeart/2005/8/layout/radial6"/>
    <dgm:cxn modelId="{6CE05A7A-ABB2-4F93-BEF3-870598CDE5A0}" type="presParOf" srcId="{102F26F9-C599-4A92-A09B-0C4D98E58303}" destId="{058589C6-4FAE-45CD-811B-230597FD0FE6}" srcOrd="0" destOrd="0" presId="urn:microsoft.com/office/officeart/2005/8/layout/radial6"/>
    <dgm:cxn modelId="{B4A822BD-B0A4-4044-9F23-70436A8E9A26}" type="presParOf" srcId="{102F26F9-C599-4A92-A09B-0C4D98E58303}" destId="{469D9EFF-224E-4DA1-87D9-4E177C4C5104}" srcOrd="1" destOrd="0" presId="urn:microsoft.com/office/officeart/2005/8/layout/radial6"/>
    <dgm:cxn modelId="{B80320E3-03E0-46BE-9638-108E5B551D4C}" type="presParOf" srcId="{102F26F9-C599-4A92-A09B-0C4D98E58303}" destId="{D082D105-0F9E-4A7C-9365-A324AC75556E}" srcOrd="2" destOrd="0" presId="urn:microsoft.com/office/officeart/2005/8/layout/radial6"/>
    <dgm:cxn modelId="{2ED2C69F-943C-476C-A566-4AA46DB5BF17}" type="presParOf" srcId="{102F26F9-C599-4A92-A09B-0C4D98E58303}" destId="{7041BCE8-0DA8-4F78-8645-DEF50CE73874}" srcOrd="3" destOrd="0" presId="urn:microsoft.com/office/officeart/2005/8/layout/radial6"/>
    <dgm:cxn modelId="{4C1FCE22-09FC-46F9-B671-F150292B7109}" type="presParOf" srcId="{102F26F9-C599-4A92-A09B-0C4D98E58303}" destId="{937AF40E-56A2-43C2-9FC7-9D7474630491}" srcOrd="4" destOrd="0" presId="urn:microsoft.com/office/officeart/2005/8/layout/radial6"/>
    <dgm:cxn modelId="{8D6FF933-6780-40C4-8E4F-65214B4CFB69}" type="presParOf" srcId="{102F26F9-C599-4A92-A09B-0C4D98E58303}" destId="{838D95B9-7230-4817-8B97-1C90A400076B}" srcOrd="5" destOrd="0" presId="urn:microsoft.com/office/officeart/2005/8/layout/radial6"/>
    <dgm:cxn modelId="{7637D9C9-B356-4874-AB60-5409FB3E9D2B}" type="presParOf" srcId="{102F26F9-C599-4A92-A09B-0C4D98E58303}" destId="{15150B98-CC9D-41C2-A6F3-2B613DA3345B}" srcOrd="6" destOrd="0" presId="urn:microsoft.com/office/officeart/2005/8/layout/radial6"/>
    <dgm:cxn modelId="{AB87F28F-E8C0-40ED-BE38-77A41B037801}" type="presParOf" srcId="{102F26F9-C599-4A92-A09B-0C4D98E58303}" destId="{1B5FD8C9-2E85-4D87-9E91-64FAD05B0514}" srcOrd="7" destOrd="0" presId="urn:microsoft.com/office/officeart/2005/8/layout/radial6"/>
    <dgm:cxn modelId="{B0EB768D-BDC2-4824-9808-6D7FCC27F370}" type="presParOf" srcId="{102F26F9-C599-4A92-A09B-0C4D98E58303}" destId="{2F990C92-B9A4-4F08-9C94-2B17E930030C}" srcOrd="8" destOrd="0" presId="urn:microsoft.com/office/officeart/2005/8/layout/radial6"/>
    <dgm:cxn modelId="{B0F3F8B8-B947-4EC6-9125-D214DC721945}" type="presParOf" srcId="{102F26F9-C599-4A92-A09B-0C4D98E58303}" destId="{E0B04832-8339-4B76-817C-33E31E1E367C}" srcOrd="9" destOrd="0" presId="urn:microsoft.com/office/officeart/2005/8/layout/radial6"/>
    <dgm:cxn modelId="{A9E69F5A-E69B-4715-A785-15DB09F1193E}" type="presParOf" srcId="{102F26F9-C599-4A92-A09B-0C4D98E58303}" destId="{E02D571F-F495-46AF-9720-987CFD0A6D4C}" srcOrd="10" destOrd="0" presId="urn:microsoft.com/office/officeart/2005/8/layout/radial6"/>
    <dgm:cxn modelId="{6BFEE8A6-92F3-457D-9BCE-26896DAFB49D}" type="presParOf" srcId="{102F26F9-C599-4A92-A09B-0C4D98E58303}" destId="{702D4929-3353-46E9-93DD-EFD559837D5F}" srcOrd="11" destOrd="0" presId="urn:microsoft.com/office/officeart/2005/8/layout/radial6"/>
    <dgm:cxn modelId="{8EC860AA-139A-4260-B336-B3BD7DACC52D}" type="presParOf" srcId="{102F26F9-C599-4A92-A09B-0C4D98E58303}" destId="{1B57D763-E8FD-40FF-8953-13F317BDDDB0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9E1C781-2725-45DD-BD38-E62DA1DC88A4}" type="doc">
      <dgm:prSet loTypeId="urn:microsoft.com/office/officeart/2005/8/layout/cycle2" loCatId="cycle" qsTypeId="urn:microsoft.com/office/officeart/2005/8/quickstyle/simple1" qsCatId="simple" csTypeId="urn:microsoft.com/office/officeart/2005/8/colors/colorful1#2" csCatId="colorful" phldr="0"/>
      <dgm:spPr/>
      <dgm:t>
        <a:bodyPr/>
        <a:lstStyle/>
        <a:p>
          <a:endParaRPr lang="th-TH"/>
        </a:p>
      </dgm:t>
    </dgm:pt>
    <dgm:pt modelId="{F367041D-33ED-451D-BB5B-614131EF6023}">
      <dgm:prSet phldrT="[ข้อความ]" phldr="1"/>
      <dgm:spPr/>
      <dgm:t>
        <a:bodyPr/>
        <a:lstStyle/>
        <a:p>
          <a:endParaRPr lang="th-TH" dirty="0"/>
        </a:p>
      </dgm:t>
    </dgm:pt>
    <dgm:pt modelId="{8869E833-BC1A-4CB2-9D82-E9DCCF3CCFCF}" type="parTrans" cxnId="{C40B1120-3E13-4410-A090-F7420052FD29}">
      <dgm:prSet/>
      <dgm:spPr/>
      <dgm:t>
        <a:bodyPr/>
        <a:lstStyle/>
        <a:p>
          <a:endParaRPr lang="th-TH"/>
        </a:p>
      </dgm:t>
    </dgm:pt>
    <dgm:pt modelId="{B2133794-F2E0-44DE-A635-7003734CFCD3}" type="sibTrans" cxnId="{C40B1120-3E13-4410-A090-F7420052FD29}">
      <dgm:prSet/>
      <dgm:spPr/>
      <dgm:t>
        <a:bodyPr/>
        <a:lstStyle/>
        <a:p>
          <a:endParaRPr lang="th-TH"/>
        </a:p>
      </dgm:t>
    </dgm:pt>
    <dgm:pt modelId="{81791E03-122A-41CE-A650-98B210798BF0}">
      <dgm:prSet phldrT="[ข้อความ]" phldr="1"/>
      <dgm:spPr/>
      <dgm:t>
        <a:bodyPr/>
        <a:lstStyle/>
        <a:p>
          <a:endParaRPr lang="th-TH" dirty="0"/>
        </a:p>
      </dgm:t>
    </dgm:pt>
    <dgm:pt modelId="{D96F20DD-0DDA-4CA0-BAB1-FE3D1FCC875E}" type="parTrans" cxnId="{4CCC767B-D558-4538-A8B1-55DFB59D2ED2}">
      <dgm:prSet/>
      <dgm:spPr/>
      <dgm:t>
        <a:bodyPr/>
        <a:lstStyle/>
        <a:p>
          <a:endParaRPr lang="th-TH"/>
        </a:p>
      </dgm:t>
    </dgm:pt>
    <dgm:pt modelId="{0FFB368B-C3F8-4A1F-99E9-CB03565EF688}" type="sibTrans" cxnId="{4CCC767B-D558-4538-A8B1-55DFB59D2ED2}">
      <dgm:prSet/>
      <dgm:spPr/>
      <dgm:t>
        <a:bodyPr/>
        <a:lstStyle/>
        <a:p>
          <a:endParaRPr lang="th-TH"/>
        </a:p>
      </dgm:t>
    </dgm:pt>
    <dgm:pt modelId="{71AA3548-1875-4437-812B-FBD97A1459D9}">
      <dgm:prSet phldrT="[ข้อความ]" phldr="1"/>
      <dgm:spPr/>
      <dgm:t>
        <a:bodyPr/>
        <a:lstStyle/>
        <a:p>
          <a:endParaRPr lang="th-TH" dirty="0"/>
        </a:p>
      </dgm:t>
    </dgm:pt>
    <dgm:pt modelId="{90D7E761-7D8B-48C8-8E00-651D87E690AF}" type="parTrans" cxnId="{FE806363-5518-4B09-BC6A-187E17F21CBD}">
      <dgm:prSet/>
      <dgm:spPr/>
      <dgm:t>
        <a:bodyPr/>
        <a:lstStyle/>
        <a:p>
          <a:endParaRPr lang="th-TH"/>
        </a:p>
      </dgm:t>
    </dgm:pt>
    <dgm:pt modelId="{81C56748-10D7-41EA-A662-65521AB96E13}" type="sibTrans" cxnId="{FE806363-5518-4B09-BC6A-187E17F21CBD}">
      <dgm:prSet/>
      <dgm:spPr/>
      <dgm:t>
        <a:bodyPr/>
        <a:lstStyle/>
        <a:p>
          <a:endParaRPr lang="th-TH"/>
        </a:p>
      </dgm:t>
    </dgm:pt>
    <dgm:pt modelId="{22E3F312-E769-46A7-866D-F639877F3820}">
      <dgm:prSet phldrT="[ข้อความ]" phldr="1"/>
      <dgm:spPr/>
      <dgm:t>
        <a:bodyPr/>
        <a:lstStyle/>
        <a:p>
          <a:endParaRPr lang="th-TH" dirty="0"/>
        </a:p>
      </dgm:t>
    </dgm:pt>
    <dgm:pt modelId="{E739D3B6-5CEE-4D92-A71A-A7CC899FEB41}" type="parTrans" cxnId="{17009376-0B86-470D-9862-7E07A507AEB2}">
      <dgm:prSet/>
      <dgm:spPr/>
      <dgm:t>
        <a:bodyPr/>
        <a:lstStyle/>
        <a:p>
          <a:endParaRPr lang="th-TH"/>
        </a:p>
      </dgm:t>
    </dgm:pt>
    <dgm:pt modelId="{4D3106DB-66D5-478F-B808-CB1993B89CA6}" type="sibTrans" cxnId="{17009376-0B86-470D-9862-7E07A507AEB2}">
      <dgm:prSet/>
      <dgm:spPr/>
      <dgm:t>
        <a:bodyPr/>
        <a:lstStyle/>
        <a:p>
          <a:endParaRPr lang="th-TH"/>
        </a:p>
      </dgm:t>
    </dgm:pt>
    <dgm:pt modelId="{477C0C98-EAA3-4B0A-A6B6-B7A6BE87C36F}">
      <dgm:prSet phldrT="[ข้อความ]" phldr="1"/>
      <dgm:spPr/>
      <dgm:t>
        <a:bodyPr/>
        <a:lstStyle/>
        <a:p>
          <a:endParaRPr lang="th-TH" dirty="0"/>
        </a:p>
      </dgm:t>
    </dgm:pt>
    <dgm:pt modelId="{4B1C4E48-3EBE-4957-9C99-D96FD105231A}" type="parTrans" cxnId="{74204E6D-BB12-4374-95BE-D24C00AD3EC4}">
      <dgm:prSet/>
      <dgm:spPr/>
      <dgm:t>
        <a:bodyPr/>
        <a:lstStyle/>
        <a:p>
          <a:endParaRPr lang="th-TH"/>
        </a:p>
      </dgm:t>
    </dgm:pt>
    <dgm:pt modelId="{E2AA931E-AE44-4252-8003-5DC13E1BC9D5}" type="sibTrans" cxnId="{74204E6D-BB12-4374-95BE-D24C00AD3EC4}">
      <dgm:prSet/>
      <dgm:spPr/>
      <dgm:t>
        <a:bodyPr/>
        <a:lstStyle/>
        <a:p>
          <a:endParaRPr lang="th-TH"/>
        </a:p>
      </dgm:t>
    </dgm:pt>
    <dgm:pt modelId="{A6C9CB50-87CD-4105-8AB1-25D371DA3CC8}" type="pres">
      <dgm:prSet presAssocID="{A9E1C781-2725-45DD-BD38-E62DA1DC88A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30ADEC0D-7FAA-4478-93F8-320C4E67BCCE}" type="pres">
      <dgm:prSet presAssocID="{F367041D-33ED-451D-BB5B-614131EF6023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9BBF125C-8203-46DC-823F-CBE05772D793}" type="pres">
      <dgm:prSet presAssocID="{B2133794-F2E0-44DE-A635-7003734CFCD3}" presName="sibTrans" presStyleLbl="sibTrans2D1" presStyleIdx="0" presStyleCnt="5"/>
      <dgm:spPr/>
      <dgm:t>
        <a:bodyPr/>
        <a:lstStyle/>
        <a:p>
          <a:endParaRPr lang="th-TH"/>
        </a:p>
      </dgm:t>
    </dgm:pt>
    <dgm:pt modelId="{21B57876-6EB9-4113-9312-3A07B4B6438C}" type="pres">
      <dgm:prSet presAssocID="{B2133794-F2E0-44DE-A635-7003734CFCD3}" presName="connectorText" presStyleLbl="sibTrans2D1" presStyleIdx="0" presStyleCnt="5"/>
      <dgm:spPr/>
      <dgm:t>
        <a:bodyPr/>
        <a:lstStyle/>
        <a:p>
          <a:endParaRPr lang="th-TH"/>
        </a:p>
      </dgm:t>
    </dgm:pt>
    <dgm:pt modelId="{A1B3F6C0-339C-4A14-9DE4-BC97EC973C2E}" type="pres">
      <dgm:prSet presAssocID="{81791E03-122A-41CE-A650-98B210798BF0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D3454458-9DD7-4F69-9A14-A4B914109EBC}" type="pres">
      <dgm:prSet presAssocID="{0FFB368B-C3F8-4A1F-99E9-CB03565EF688}" presName="sibTrans" presStyleLbl="sibTrans2D1" presStyleIdx="1" presStyleCnt="5"/>
      <dgm:spPr/>
      <dgm:t>
        <a:bodyPr/>
        <a:lstStyle/>
        <a:p>
          <a:endParaRPr lang="th-TH"/>
        </a:p>
      </dgm:t>
    </dgm:pt>
    <dgm:pt modelId="{64C5447D-CAE8-4EDC-B9F8-662CD742214C}" type="pres">
      <dgm:prSet presAssocID="{0FFB368B-C3F8-4A1F-99E9-CB03565EF688}" presName="connectorText" presStyleLbl="sibTrans2D1" presStyleIdx="1" presStyleCnt="5"/>
      <dgm:spPr/>
      <dgm:t>
        <a:bodyPr/>
        <a:lstStyle/>
        <a:p>
          <a:endParaRPr lang="th-TH"/>
        </a:p>
      </dgm:t>
    </dgm:pt>
    <dgm:pt modelId="{71FB0FB1-F081-4EEB-9538-3D9B40D2001D}" type="pres">
      <dgm:prSet presAssocID="{71AA3548-1875-4437-812B-FBD97A1459D9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F062D568-E755-4657-B371-BDB68AC67763}" type="pres">
      <dgm:prSet presAssocID="{81C56748-10D7-41EA-A662-65521AB96E13}" presName="sibTrans" presStyleLbl="sibTrans2D1" presStyleIdx="2" presStyleCnt="5"/>
      <dgm:spPr/>
      <dgm:t>
        <a:bodyPr/>
        <a:lstStyle/>
        <a:p>
          <a:endParaRPr lang="th-TH"/>
        </a:p>
      </dgm:t>
    </dgm:pt>
    <dgm:pt modelId="{00544C59-178B-4148-862A-97D22E52CFBF}" type="pres">
      <dgm:prSet presAssocID="{81C56748-10D7-41EA-A662-65521AB96E13}" presName="connectorText" presStyleLbl="sibTrans2D1" presStyleIdx="2" presStyleCnt="5"/>
      <dgm:spPr/>
      <dgm:t>
        <a:bodyPr/>
        <a:lstStyle/>
        <a:p>
          <a:endParaRPr lang="th-TH"/>
        </a:p>
      </dgm:t>
    </dgm:pt>
    <dgm:pt modelId="{133030B7-A201-48A8-B936-0C9F9D1F8768}" type="pres">
      <dgm:prSet presAssocID="{22E3F312-E769-46A7-866D-F639877F3820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1A6CAC8D-CB2D-4762-A190-7B441B169942}" type="pres">
      <dgm:prSet presAssocID="{4D3106DB-66D5-478F-B808-CB1993B89CA6}" presName="sibTrans" presStyleLbl="sibTrans2D1" presStyleIdx="3" presStyleCnt="5"/>
      <dgm:spPr/>
      <dgm:t>
        <a:bodyPr/>
        <a:lstStyle/>
        <a:p>
          <a:endParaRPr lang="th-TH"/>
        </a:p>
      </dgm:t>
    </dgm:pt>
    <dgm:pt modelId="{10D5F4A8-E073-410B-B268-AF23A1CDFD0B}" type="pres">
      <dgm:prSet presAssocID="{4D3106DB-66D5-478F-B808-CB1993B89CA6}" presName="connectorText" presStyleLbl="sibTrans2D1" presStyleIdx="3" presStyleCnt="5"/>
      <dgm:spPr/>
      <dgm:t>
        <a:bodyPr/>
        <a:lstStyle/>
        <a:p>
          <a:endParaRPr lang="th-TH"/>
        </a:p>
      </dgm:t>
    </dgm:pt>
    <dgm:pt modelId="{8D034E99-95C5-4597-BF12-BABD10054F16}" type="pres">
      <dgm:prSet presAssocID="{477C0C98-EAA3-4B0A-A6B6-B7A6BE87C36F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DD276FF4-44CE-4A67-A6FC-F4397A998765}" type="pres">
      <dgm:prSet presAssocID="{E2AA931E-AE44-4252-8003-5DC13E1BC9D5}" presName="sibTrans" presStyleLbl="sibTrans2D1" presStyleIdx="4" presStyleCnt="5"/>
      <dgm:spPr/>
      <dgm:t>
        <a:bodyPr/>
        <a:lstStyle/>
        <a:p>
          <a:endParaRPr lang="th-TH"/>
        </a:p>
      </dgm:t>
    </dgm:pt>
    <dgm:pt modelId="{184F0611-C405-42B0-8692-85BCDDD9B05E}" type="pres">
      <dgm:prSet presAssocID="{E2AA931E-AE44-4252-8003-5DC13E1BC9D5}" presName="connectorText" presStyleLbl="sibTrans2D1" presStyleIdx="4" presStyleCnt="5"/>
      <dgm:spPr/>
      <dgm:t>
        <a:bodyPr/>
        <a:lstStyle/>
        <a:p>
          <a:endParaRPr lang="th-TH"/>
        </a:p>
      </dgm:t>
    </dgm:pt>
  </dgm:ptLst>
  <dgm:cxnLst>
    <dgm:cxn modelId="{BEB014A9-8412-498D-9E84-ABC2F97E5911}" type="presOf" srcId="{71AA3548-1875-4437-812B-FBD97A1459D9}" destId="{71FB0FB1-F081-4EEB-9538-3D9B40D2001D}" srcOrd="0" destOrd="0" presId="urn:microsoft.com/office/officeart/2005/8/layout/cycle2"/>
    <dgm:cxn modelId="{C0C48A59-0EBE-44F3-9EA6-24392F99AEBE}" type="presOf" srcId="{F367041D-33ED-451D-BB5B-614131EF6023}" destId="{30ADEC0D-7FAA-4478-93F8-320C4E67BCCE}" srcOrd="0" destOrd="0" presId="urn:microsoft.com/office/officeart/2005/8/layout/cycle2"/>
    <dgm:cxn modelId="{4CCC767B-D558-4538-A8B1-55DFB59D2ED2}" srcId="{A9E1C781-2725-45DD-BD38-E62DA1DC88A4}" destId="{81791E03-122A-41CE-A650-98B210798BF0}" srcOrd="1" destOrd="0" parTransId="{D96F20DD-0DDA-4CA0-BAB1-FE3D1FCC875E}" sibTransId="{0FFB368B-C3F8-4A1F-99E9-CB03565EF688}"/>
    <dgm:cxn modelId="{74204E6D-BB12-4374-95BE-D24C00AD3EC4}" srcId="{A9E1C781-2725-45DD-BD38-E62DA1DC88A4}" destId="{477C0C98-EAA3-4B0A-A6B6-B7A6BE87C36F}" srcOrd="4" destOrd="0" parTransId="{4B1C4E48-3EBE-4957-9C99-D96FD105231A}" sibTransId="{E2AA931E-AE44-4252-8003-5DC13E1BC9D5}"/>
    <dgm:cxn modelId="{FE806363-5518-4B09-BC6A-187E17F21CBD}" srcId="{A9E1C781-2725-45DD-BD38-E62DA1DC88A4}" destId="{71AA3548-1875-4437-812B-FBD97A1459D9}" srcOrd="2" destOrd="0" parTransId="{90D7E761-7D8B-48C8-8E00-651D87E690AF}" sibTransId="{81C56748-10D7-41EA-A662-65521AB96E13}"/>
    <dgm:cxn modelId="{72E158D1-9420-4951-9F61-81FBC86E7984}" type="presOf" srcId="{0FFB368B-C3F8-4A1F-99E9-CB03565EF688}" destId="{64C5447D-CAE8-4EDC-B9F8-662CD742214C}" srcOrd="1" destOrd="0" presId="urn:microsoft.com/office/officeart/2005/8/layout/cycle2"/>
    <dgm:cxn modelId="{5D6C3C18-7649-4FF5-AB40-A348E6E813F8}" type="presOf" srcId="{81791E03-122A-41CE-A650-98B210798BF0}" destId="{A1B3F6C0-339C-4A14-9DE4-BC97EC973C2E}" srcOrd="0" destOrd="0" presId="urn:microsoft.com/office/officeart/2005/8/layout/cycle2"/>
    <dgm:cxn modelId="{C40B1120-3E13-4410-A090-F7420052FD29}" srcId="{A9E1C781-2725-45DD-BD38-E62DA1DC88A4}" destId="{F367041D-33ED-451D-BB5B-614131EF6023}" srcOrd="0" destOrd="0" parTransId="{8869E833-BC1A-4CB2-9D82-E9DCCF3CCFCF}" sibTransId="{B2133794-F2E0-44DE-A635-7003734CFCD3}"/>
    <dgm:cxn modelId="{24D8D4AC-4534-4057-84A3-86933DF729A0}" type="presOf" srcId="{4D3106DB-66D5-478F-B808-CB1993B89CA6}" destId="{1A6CAC8D-CB2D-4762-A190-7B441B169942}" srcOrd="0" destOrd="0" presId="urn:microsoft.com/office/officeart/2005/8/layout/cycle2"/>
    <dgm:cxn modelId="{3215CD40-34B8-42B6-8A35-3B5611B8A523}" type="presOf" srcId="{477C0C98-EAA3-4B0A-A6B6-B7A6BE87C36F}" destId="{8D034E99-95C5-4597-BF12-BABD10054F16}" srcOrd="0" destOrd="0" presId="urn:microsoft.com/office/officeart/2005/8/layout/cycle2"/>
    <dgm:cxn modelId="{17009376-0B86-470D-9862-7E07A507AEB2}" srcId="{A9E1C781-2725-45DD-BD38-E62DA1DC88A4}" destId="{22E3F312-E769-46A7-866D-F639877F3820}" srcOrd="3" destOrd="0" parTransId="{E739D3B6-5CEE-4D92-A71A-A7CC899FEB41}" sibTransId="{4D3106DB-66D5-478F-B808-CB1993B89CA6}"/>
    <dgm:cxn modelId="{370F26B7-8D9A-4CF6-BAB5-510B4D239180}" type="presOf" srcId="{81C56748-10D7-41EA-A662-65521AB96E13}" destId="{F062D568-E755-4657-B371-BDB68AC67763}" srcOrd="0" destOrd="0" presId="urn:microsoft.com/office/officeart/2005/8/layout/cycle2"/>
    <dgm:cxn modelId="{04D0AD88-CFEC-44E1-8AF1-555687052C52}" type="presOf" srcId="{22E3F312-E769-46A7-866D-F639877F3820}" destId="{133030B7-A201-48A8-B936-0C9F9D1F8768}" srcOrd="0" destOrd="0" presId="urn:microsoft.com/office/officeart/2005/8/layout/cycle2"/>
    <dgm:cxn modelId="{B5116975-7F25-4B45-8A9D-7645A4D122B9}" type="presOf" srcId="{B2133794-F2E0-44DE-A635-7003734CFCD3}" destId="{21B57876-6EB9-4113-9312-3A07B4B6438C}" srcOrd="1" destOrd="0" presId="urn:microsoft.com/office/officeart/2005/8/layout/cycle2"/>
    <dgm:cxn modelId="{D301D652-1F2A-48B2-9D77-F5A8A0DD3D38}" type="presOf" srcId="{A9E1C781-2725-45DD-BD38-E62DA1DC88A4}" destId="{A6C9CB50-87CD-4105-8AB1-25D371DA3CC8}" srcOrd="0" destOrd="0" presId="urn:microsoft.com/office/officeart/2005/8/layout/cycle2"/>
    <dgm:cxn modelId="{D7514A74-0CEA-4AF5-A474-837D72B2388F}" type="presOf" srcId="{81C56748-10D7-41EA-A662-65521AB96E13}" destId="{00544C59-178B-4148-862A-97D22E52CFBF}" srcOrd="1" destOrd="0" presId="urn:microsoft.com/office/officeart/2005/8/layout/cycle2"/>
    <dgm:cxn modelId="{3D3B4EBC-A806-42D0-B061-C2D8BA31BE67}" type="presOf" srcId="{E2AA931E-AE44-4252-8003-5DC13E1BC9D5}" destId="{DD276FF4-44CE-4A67-A6FC-F4397A998765}" srcOrd="0" destOrd="0" presId="urn:microsoft.com/office/officeart/2005/8/layout/cycle2"/>
    <dgm:cxn modelId="{9A5EE8F2-C826-47FC-953C-A6488633CF0A}" type="presOf" srcId="{E2AA931E-AE44-4252-8003-5DC13E1BC9D5}" destId="{184F0611-C405-42B0-8692-85BCDDD9B05E}" srcOrd="1" destOrd="0" presId="urn:microsoft.com/office/officeart/2005/8/layout/cycle2"/>
    <dgm:cxn modelId="{D12E6A16-0BB5-4BFD-8424-DC6DE47B2827}" type="presOf" srcId="{0FFB368B-C3F8-4A1F-99E9-CB03565EF688}" destId="{D3454458-9DD7-4F69-9A14-A4B914109EBC}" srcOrd="0" destOrd="0" presId="urn:microsoft.com/office/officeart/2005/8/layout/cycle2"/>
    <dgm:cxn modelId="{1140FC27-8D5D-4F90-8793-795899FC4B96}" type="presOf" srcId="{4D3106DB-66D5-478F-B808-CB1993B89CA6}" destId="{10D5F4A8-E073-410B-B268-AF23A1CDFD0B}" srcOrd="1" destOrd="0" presId="urn:microsoft.com/office/officeart/2005/8/layout/cycle2"/>
    <dgm:cxn modelId="{A915FBB2-EF0C-45E2-A934-BEA6D174B9C6}" type="presOf" srcId="{B2133794-F2E0-44DE-A635-7003734CFCD3}" destId="{9BBF125C-8203-46DC-823F-CBE05772D793}" srcOrd="0" destOrd="0" presId="urn:microsoft.com/office/officeart/2005/8/layout/cycle2"/>
    <dgm:cxn modelId="{5BC89ED5-3260-4036-84AB-7437740CCD6E}" type="presParOf" srcId="{A6C9CB50-87CD-4105-8AB1-25D371DA3CC8}" destId="{30ADEC0D-7FAA-4478-93F8-320C4E67BCCE}" srcOrd="0" destOrd="0" presId="urn:microsoft.com/office/officeart/2005/8/layout/cycle2"/>
    <dgm:cxn modelId="{595AB713-938A-4FEA-BB0F-0B7CBAFF3A13}" type="presParOf" srcId="{A6C9CB50-87CD-4105-8AB1-25D371DA3CC8}" destId="{9BBF125C-8203-46DC-823F-CBE05772D793}" srcOrd="1" destOrd="0" presId="urn:microsoft.com/office/officeart/2005/8/layout/cycle2"/>
    <dgm:cxn modelId="{F0D6C498-FA97-4EB5-8427-87ECF5BF3539}" type="presParOf" srcId="{9BBF125C-8203-46DC-823F-CBE05772D793}" destId="{21B57876-6EB9-4113-9312-3A07B4B6438C}" srcOrd="0" destOrd="0" presId="urn:microsoft.com/office/officeart/2005/8/layout/cycle2"/>
    <dgm:cxn modelId="{83B8193A-9EA0-44AE-94B6-E665DED452A7}" type="presParOf" srcId="{A6C9CB50-87CD-4105-8AB1-25D371DA3CC8}" destId="{A1B3F6C0-339C-4A14-9DE4-BC97EC973C2E}" srcOrd="2" destOrd="0" presId="urn:microsoft.com/office/officeart/2005/8/layout/cycle2"/>
    <dgm:cxn modelId="{94E53BDC-E40F-40FB-AA9E-253C953F4713}" type="presParOf" srcId="{A6C9CB50-87CD-4105-8AB1-25D371DA3CC8}" destId="{D3454458-9DD7-4F69-9A14-A4B914109EBC}" srcOrd="3" destOrd="0" presId="urn:microsoft.com/office/officeart/2005/8/layout/cycle2"/>
    <dgm:cxn modelId="{1F7FE323-69A2-4287-9567-7E3506BCB077}" type="presParOf" srcId="{D3454458-9DD7-4F69-9A14-A4B914109EBC}" destId="{64C5447D-CAE8-4EDC-B9F8-662CD742214C}" srcOrd="0" destOrd="0" presId="urn:microsoft.com/office/officeart/2005/8/layout/cycle2"/>
    <dgm:cxn modelId="{9DE31F83-29B3-48EC-8E62-C4074AC3393D}" type="presParOf" srcId="{A6C9CB50-87CD-4105-8AB1-25D371DA3CC8}" destId="{71FB0FB1-F081-4EEB-9538-3D9B40D2001D}" srcOrd="4" destOrd="0" presId="urn:microsoft.com/office/officeart/2005/8/layout/cycle2"/>
    <dgm:cxn modelId="{4E6E7EDB-06B1-4954-B34C-9295D0DD1BA8}" type="presParOf" srcId="{A6C9CB50-87CD-4105-8AB1-25D371DA3CC8}" destId="{F062D568-E755-4657-B371-BDB68AC67763}" srcOrd="5" destOrd="0" presId="urn:microsoft.com/office/officeart/2005/8/layout/cycle2"/>
    <dgm:cxn modelId="{CF031BBB-9EBA-4AF1-8A0D-4D471EBFB25C}" type="presParOf" srcId="{F062D568-E755-4657-B371-BDB68AC67763}" destId="{00544C59-178B-4148-862A-97D22E52CFBF}" srcOrd="0" destOrd="0" presId="urn:microsoft.com/office/officeart/2005/8/layout/cycle2"/>
    <dgm:cxn modelId="{D6CD4D42-2C2D-4EBC-9B5B-44AAE03250F8}" type="presParOf" srcId="{A6C9CB50-87CD-4105-8AB1-25D371DA3CC8}" destId="{133030B7-A201-48A8-B936-0C9F9D1F8768}" srcOrd="6" destOrd="0" presId="urn:microsoft.com/office/officeart/2005/8/layout/cycle2"/>
    <dgm:cxn modelId="{21B29CD1-F0EE-45AC-AE11-C1227CAA3AD6}" type="presParOf" srcId="{A6C9CB50-87CD-4105-8AB1-25D371DA3CC8}" destId="{1A6CAC8D-CB2D-4762-A190-7B441B169942}" srcOrd="7" destOrd="0" presId="urn:microsoft.com/office/officeart/2005/8/layout/cycle2"/>
    <dgm:cxn modelId="{7DF3DB49-9A9B-4D6D-8998-878C8DD67066}" type="presParOf" srcId="{1A6CAC8D-CB2D-4762-A190-7B441B169942}" destId="{10D5F4A8-E073-410B-B268-AF23A1CDFD0B}" srcOrd="0" destOrd="0" presId="urn:microsoft.com/office/officeart/2005/8/layout/cycle2"/>
    <dgm:cxn modelId="{E098920A-3370-4368-8144-6A7826A95342}" type="presParOf" srcId="{A6C9CB50-87CD-4105-8AB1-25D371DA3CC8}" destId="{8D034E99-95C5-4597-BF12-BABD10054F16}" srcOrd="8" destOrd="0" presId="urn:microsoft.com/office/officeart/2005/8/layout/cycle2"/>
    <dgm:cxn modelId="{ED1770C4-D6F4-4AEF-AAAF-59266F087649}" type="presParOf" srcId="{A6C9CB50-87CD-4105-8AB1-25D371DA3CC8}" destId="{DD276FF4-44CE-4A67-A6FC-F4397A998765}" srcOrd="9" destOrd="0" presId="urn:microsoft.com/office/officeart/2005/8/layout/cycle2"/>
    <dgm:cxn modelId="{0471297C-585F-43FF-BF35-BE07DCCD59A2}" type="presParOf" srcId="{DD276FF4-44CE-4A67-A6FC-F4397A998765}" destId="{184F0611-C405-42B0-8692-85BCDDD9B05E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57D763-E8FD-40FF-8953-13F317BDDDB0}">
      <dsp:nvSpPr>
        <dsp:cNvPr id="0" name=""/>
        <dsp:cNvSpPr/>
      </dsp:nvSpPr>
      <dsp:spPr>
        <a:xfrm>
          <a:off x="1461231" y="571857"/>
          <a:ext cx="3908284" cy="3908284"/>
        </a:xfrm>
        <a:prstGeom prst="blockArc">
          <a:avLst>
            <a:gd name="adj1" fmla="val 10785525"/>
            <a:gd name="adj2" fmla="val 16255559"/>
            <a:gd name="adj3" fmla="val 4638"/>
          </a:avLst>
        </a:prstGeom>
        <a:solidFill>
          <a:srgbClr val="FFFF99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B04832-8339-4B76-817C-33E31E1E367C}">
      <dsp:nvSpPr>
        <dsp:cNvPr id="0" name=""/>
        <dsp:cNvSpPr/>
      </dsp:nvSpPr>
      <dsp:spPr>
        <a:xfrm>
          <a:off x="1461245" y="576401"/>
          <a:ext cx="3908284" cy="3908284"/>
        </a:xfrm>
        <a:prstGeom prst="blockArc">
          <a:avLst>
            <a:gd name="adj1" fmla="val 5377535"/>
            <a:gd name="adj2" fmla="val 10793709"/>
            <a:gd name="adj3" fmla="val 4638"/>
          </a:avLst>
        </a:prstGeom>
        <a:solidFill>
          <a:srgbClr val="CCFF66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150B98-CC9D-41C2-A6F3-2B613DA3345B}">
      <dsp:nvSpPr>
        <dsp:cNvPr id="0" name=""/>
        <dsp:cNvSpPr/>
      </dsp:nvSpPr>
      <dsp:spPr>
        <a:xfrm>
          <a:off x="1461251" y="576401"/>
          <a:ext cx="3908284" cy="3908284"/>
        </a:xfrm>
        <a:prstGeom prst="blockArc">
          <a:avLst>
            <a:gd name="adj1" fmla="val 6291"/>
            <a:gd name="adj2" fmla="val 5377547"/>
            <a:gd name="adj3" fmla="val 4638"/>
          </a:avLst>
        </a:prstGeom>
        <a:solidFill>
          <a:schemeClr val="accent6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41BCE8-0DA8-4F78-8645-DEF50CE73874}">
      <dsp:nvSpPr>
        <dsp:cNvPr id="0" name=""/>
        <dsp:cNvSpPr/>
      </dsp:nvSpPr>
      <dsp:spPr>
        <a:xfrm>
          <a:off x="1461265" y="571857"/>
          <a:ext cx="3908284" cy="3908284"/>
        </a:xfrm>
        <a:prstGeom prst="blockArc">
          <a:avLst>
            <a:gd name="adj1" fmla="val 16255498"/>
            <a:gd name="adj2" fmla="val 14474"/>
            <a:gd name="adj3" fmla="val 4638"/>
          </a:avLst>
        </a:prstGeom>
        <a:solidFill>
          <a:schemeClr val="accent4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8589C6-4FAE-45CD-811B-230597FD0FE6}">
      <dsp:nvSpPr>
        <dsp:cNvPr id="0" name=""/>
        <dsp:cNvSpPr/>
      </dsp:nvSpPr>
      <dsp:spPr>
        <a:xfrm>
          <a:off x="2444781" y="1630900"/>
          <a:ext cx="1995733" cy="1798104"/>
        </a:xfrm>
        <a:prstGeom prst="ellipse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4400" b="1" kern="1200" dirty="0">
            <a:cs typeface="FreesiaUPC" pitchFamily="34" charset="-34"/>
          </a:endParaRPr>
        </a:p>
      </dsp:txBody>
      <dsp:txXfrm>
        <a:off x="2737049" y="1894226"/>
        <a:ext cx="1411197" cy="1271452"/>
      </dsp:txXfrm>
    </dsp:sp>
    <dsp:sp modelId="{469D9EFF-224E-4DA1-87D9-4E177C4C5104}">
      <dsp:nvSpPr>
        <dsp:cNvPr id="0" name=""/>
        <dsp:cNvSpPr/>
      </dsp:nvSpPr>
      <dsp:spPr>
        <a:xfrm>
          <a:off x="2798521" y="8"/>
          <a:ext cx="1295401" cy="1234821"/>
        </a:xfrm>
        <a:prstGeom prst="ellipse">
          <a:avLst/>
        </a:prstGeom>
        <a:solidFill>
          <a:schemeClr val="accent4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3600" b="1" kern="1200" dirty="0">
            <a:cs typeface="FreesiaUPC" pitchFamily="34" charset="-34"/>
          </a:endParaRPr>
        </a:p>
      </dsp:txBody>
      <dsp:txXfrm>
        <a:off x="2988228" y="180843"/>
        <a:ext cx="915987" cy="873151"/>
      </dsp:txXfrm>
    </dsp:sp>
    <dsp:sp modelId="{937AF40E-56A2-43C2-9FC7-9D7474630491}">
      <dsp:nvSpPr>
        <dsp:cNvPr id="0" name=""/>
        <dsp:cNvSpPr/>
      </dsp:nvSpPr>
      <dsp:spPr>
        <a:xfrm>
          <a:off x="4601868" y="1806574"/>
          <a:ext cx="1444704" cy="1454925"/>
        </a:xfrm>
        <a:prstGeom prst="ellipse">
          <a:avLst/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2800" b="1" kern="1200" dirty="0" smtClean="0">
            <a:solidFill>
              <a:schemeClr val="bg1"/>
            </a:solidFill>
            <a:latin typeface="Arial" pitchFamily="34" charset="0"/>
            <a:ea typeface="+mn-ea"/>
            <a:cs typeface="FreesiaUPC" pitchFamily="34" charset="-34"/>
          </a:endParaRPr>
        </a:p>
      </dsp:txBody>
      <dsp:txXfrm>
        <a:off x="4813440" y="2019643"/>
        <a:ext cx="1021560" cy="1028787"/>
      </dsp:txXfrm>
    </dsp:sp>
    <dsp:sp modelId="{1B5FD8C9-2E85-4D87-9E91-64FAD05B0514}">
      <dsp:nvSpPr>
        <dsp:cNvPr id="0" name=""/>
        <dsp:cNvSpPr/>
      </dsp:nvSpPr>
      <dsp:spPr>
        <a:xfrm>
          <a:off x="2798524" y="3809996"/>
          <a:ext cx="1258672" cy="1258672"/>
        </a:xfrm>
        <a:prstGeom prst="ellipse">
          <a:avLst/>
        </a:prstGeom>
        <a:solidFill>
          <a:srgbClr val="CCFF6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3200" b="1" kern="1200" dirty="0" smtClean="0">
            <a:solidFill>
              <a:schemeClr val="bg1"/>
            </a:solidFill>
            <a:latin typeface="Arial" pitchFamily="34" charset="0"/>
            <a:ea typeface="+mn-ea"/>
            <a:cs typeface="FreesiaUPC" pitchFamily="34" charset="-34"/>
          </a:endParaRPr>
        </a:p>
      </dsp:txBody>
      <dsp:txXfrm>
        <a:off x="2982852" y="3994324"/>
        <a:ext cx="890016" cy="890016"/>
      </dsp:txXfrm>
    </dsp:sp>
    <dsp:sp modelId="{E02D571F-F495-46AF-9720-987CFD0A6D4C}">
      <dsp:nvSpPr>
        <dsp:cNvPr id="0" name=""/>
        <dsp:cNvSpPr/>
      </dsp:nvSpPr>
      <dsp:spPr>
        <a:xfrm>
          <a:off x="735226" y="1878010"/>
          <a:ext cx="1542667" cy="1312053"/>
        </a:xfrm>
        <a:prstGeom prst="ellipse">
          <a:avLst/>
        </a:prstGeom>
        <a:solidFill>
          <a:srgbClr val="FFFF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2800" b="1" kern="1200" dirty="0" smtClean="0">
            <a:solidFill>
              <a:schemeClr val="bg1"/>
            </a:solidFill>
            <a:latin typeface="Arial" pitchFamily="34" charset="0"/>
            <a:ea typeface="+mn-ea"/>
            <a:cs typeface="FreesiaUPC" pitchFamily="34" charset="-34"/>
          </a:endParaRPr>
        </a:p>
      </dsp:txBody>
      <dsp:txXfrm>
        <a:off x="961144" y="2070156"/>
        <a:ext cx="1090831" cy="92776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999E47-4215-459C-8AD2-7C234A6C03F3}" type="datetimeFigureOut">
              <a:rPr lang="th-TH" smtClean="0"/>
              <a:t>05/06/60</a:t>
            </a:fld>
            <a:endParaRPr lang="th-TH"/>
          </a:p>
        </p:txBody>
      </p:sp>
      <p:sp>
        <p:nvSpPr>
          <p:cNvPr id="4" name="ตัวแทน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81B54C-840F-408D-9627-C0AE9A125F6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753333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ตัวแทน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ตัวแทนบันทึกย่อ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latin typeface="Arial" panose="020B0604020202020204" pitchFamily="34" charset="0"/>
              <a:cs typeface="Cordia New" panose="020B0304020202020204" pitchFamily="34" charset="-34"/>
            </a:endParaRPr>
          </a:p>
        </p:txBody>
      </p:sp>
      <p:sp>
        <p:nvSpPr>
          <p:cNvPr id="8196" name="ตัวแทนหมายเลขภาพนิ่ง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>
              <a:spcBef>
                <a:spcPct val="0"/>
              </a:spcBef>
            </a:pPr>
            <a:fld id="{BCC6D654-E023-4C50-AB7A-F973775439D2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2039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cs typeface="Cordia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072845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 txBox="1">
            <a:spLocks noGrp="1" noChangeArrowheads="1"/>
          </p:cNvSpPr>
          <p:nvPr/>
        </p:nvSpPr>
        <p:spPr bwMode="auto">
          <a:xfrm>
            <a:off x="3851275" y="9429751"/>
            <a:ext cx="294481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FBED8FAD-0158-4F9C-BD5A-FCDCD65C3EAD}" type="slidenum">
              <a:rPr lang="en-US" altLang="th-TH" sz="1200" smtClean="0">
                <a:solidFill>
                  <a:prstClr val="black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th-TH" altLang="th-TH" sz="1200" smtClean="0">
              <a:solidFill>
                <a:prstClr val="black"/>
              </a:solidFill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08050" y="763588"/>
            <a:ext cx="4979988" cy="37353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5988" y="4724401"/>
            <a:ext cx="4962525" cy="44243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altLang="th-TH" smtClean="0"/>
          </a:p>
        </p:txBody>
      </p:sp>
    </p:spTree>
    <p:extLst>
      <p:ext uri="{BB962C8B-B14F-4D97-AF65-F5344CB8AC3E}">
        <p14:creationId xmlns:p14="http://schemas.microsoft.com/office/powerpoint/2010/main" val="9544828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1570523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1583952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ตัวแทน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ตัวแทนบันทึกย่อ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latin typeface="Arial" panose="020B0604020202020204" pitchFamily="34" charset="0"/>
              <a:cs typeface="Cordia New" panose="020B0304020202020204" pitchFamily="34" charset="-34"/>
            </a:endParaRPr>
          </a:p>
        </p:txBody>
      </p:sp>
      <p:sp>
        <p:nvSpPr>
          <p:cNvPr id="10244" name="ตัวแทนหมายเลขภาพนิ่ง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>
              <a:spcBef>
                <a:spcPct val="0"/>
              </a:spcBef>
            </a:pPr>
            <a:fld id="{B1FEE719-E660-4453-B3C6-53666F619E1A}" type="slidenum">
              <a:rPr lang="th-TH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12</a:t>
            </a:fld>
            <a:endParaRPr 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8966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81B54C-840F-408D-9627-C0AE9A125F61}" type="slidenum">
              <a:rPr lang="th-TH" smtClean="0"/>
              <a:t>14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088609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cs typeface="Cordia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2019670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cs typeface="Cordia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4862906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cs typeface="Cordia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8457280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3B63F1-5300-47C5-9E86-52F623B31C7B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01857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49BD2E-632C-4EE6-BDBE-DF2EF1283049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693829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D2E39B-19D8-437F-BDE2-721FDC9B5B59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05/06/60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D7E79F-9039-4B1F-B2EC-7317F36C61FA}" type="slidenum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87523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5D5AF9-0811-4650-BF48-0385D7F1E01D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05/06/60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C2F46A-44C1-46D3-899E-3E535EEB8F79}" type="slidenum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34171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DDF8B8-5F33-42BC-844B-4FB09CB498C7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05/06/60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2AF22C-E6E3-4F0F-98CF-075577A29CF9}" type="slidenum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77290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 smtClean="0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143106-0D12-4110-9592-4EA301112805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05/06/60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F2F079-A52C-45CE-B03B-3BFC7A559CB8}" type="slidenum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67438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0C887B-3DD9-4D37-9958-5FEC74C8952D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05/06/60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17B513-3A76-4080-A888-15C076506650}" type="slidenum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17687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0D49D-3310-459F-A2B6-C4F1EA327FD2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05/06/60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88DC8C-13A3-4BCA-82E8-3508632832DC}" type="slidenum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87999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83EE19-184F-4C50-96B5-83302A24A518}" type="datetimeFigureOut">
              <a:rPr lang="en-US" smtClean="0">
                <a:solidFill>
                  <a:prstClr val="black"/>
                </a:solidFill>
              </a:rPr>
              <a:pPr>
                <a:defRPr/>
              </a:pPr>
              <a:t>6/5/2017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CC1223-E393-4F4D-A803-8AC0758A7510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20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97CAC1-7050-4564-A209-FEF9605C9DB4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984591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th-TH" dirty="0"/>
          </a:p>
        </p:txBody>
      </p:sp>
      <p:sp>
        <p:nvSpPr>
          <p:cNvPr id="11" name="ClipArt Placeholder 10"/>
          <p:cNvSpPr>
            <a:spLocks noGrp="1"/>
          </p:cNvSpPr>
          <p:nvPr>
            <p:ph type="clipArt" sz="quarter" idx="13"/>
          </p:nvPr>
        </p:nvSpPr>
        <p:spPr>
          <a:xfrm>
            <a:off x="3886200" y="838200"/>
            <a:ext cx="914400" cy="914400"/>
          </a:xfrm>
        </p:spPr>
        <p:txBody>
          <a:bodyPr rtlCol="0">
            <a:normAutofit/>
          </a:bodyPr>
          <a:lstStyle/>
          <a:p>
            <a:pPr lvl="0"/>
            <a:endParaRPr lang="th-TH" noProof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6019800" y="6356374"/>
            <a:ext cx="2667000" cy="365125"/>
          </a:xfrm>
        </p:spPr>
        <p:txBody>
          <a:bodyPr/>
          <a:lstStyle>
            <a:lvl1pPr>
              <a:defRPr sz="1100">
                <a:solidFill>
                  <a:srgbClr val="FF0000"/>
                </a:solidFill>
              </a:defRPr>
            </a:lvl1pPr>
          </a:lstStyle>
          <a:p>
            <a:pPr>
              <a:defRPr/>
            </a:pPr>
            <a:r>
              <a:rPr lang="en-US"/>
              <a:t>Kraisid Tontisirin, Mahidol University</a:t>
            </a:r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386271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th-TH" dirty="0"/>
          </a:p>
        </p:txBody>
      </p:sp>
      <p:sp>
        <p:nvSpPr>
          <p:cNvPr id="11" name="ClipArt Placeholder 10"/>
          <p:cNvSpPr>
            <a:spLocks noGrp="1"/>
          </p:cNvSpPr>
          <p:nvPr>
            <p:ph type="clipArt" sz="quarter" idx="13"/>
          </p:nvPr>
        </p:nvSpPr>
        <p:spPr>
          <a:xfrm>
            <a:off x="3886200" y="838200"/>
            <a:ext cx="914400" cy="914400"/>
          </a:xfrm>
        </p:spPr>
        <p:txBody>
          <a:bodyPr rtlCol="0">
            <a:normAutofit/>
          </a:bodyPr>
          <a:lstStyle/>
          <a:p>
            <a:pPr lvl="0"/>
            <a:endParaRPr lang="th-TH" noProof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6019800" y="6356374"/>
            <a:ext cx="2667000" cy="365125"/>
          </a:xfrm>
        </p:spPr>
        <p:txBody>
          <a:bodyPr/>
          <a:lstStyle>
            <a:lvl1pPr>
              <a:defRPr sz="1100">
                <a:solidFill>
                  <a:srgbClr val="FF0000"/>
                </a:solidFill>
              </a:defRPr>
            </a:lvl1pPr>
          </a:lstStyle>
          <a:p>
            <a:pPr>
              <a:defRPr/>
            </a:pPr>
            <a:r>
              <a:rPr lang="en-US"/>
              <a:t>Kraisid Tontisirin, Mahidol University</a:t>
            </a:r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037812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th-TH" dirty="0"/>
          </a:p>
        </p:txBody>
      </p:sp>
      <p:sp>
        <p:nvSpPr>
          <p:cNvPr id="11" name="ClipArt Placeholder 10"/>
          <p:cNvSpPr>
            <a:spLocks noGrp="1"/>
          </p:cNvSpPr>
          <p:nvPr>
            <p:ph type="clipArt" sz="quarter" idx="13"/>
          </p:nvPr>
        </p:nvSpPr>
        <p:spPr>
          <a:xfrm>
            <a:off x="3886200" y="838200"/>
            <a:ext cx="914400" cy="914400"/>
          </a:xfrm>
        </p:spPr>
        <p:txBody>
          <a:bodyPr rtlCol="0">
            <a:normAutofit/>
          </a:bodyPr>
          <a:lstStyle/>
          <a:p>
            <a:pPr lvl="0"/>
            <a:endParaRPr lang="th-TH" noProof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6019800" y="6356374"/>
            <a:ext cx="2667000" cy="365125"/>
          </a:xfrm>
        </p:spPr>
        <p:txBody>
          <a:bodyPr/>
          <a:lstStyle>
            <a:lvl1pPr>
              <a:defRPr sz="1100">
                <a:solidFill>
                  <a:srgbClr val="FF0000"/>
                </a:solidFill>
              </a:defRPr>
            </a:lvl1pPr>
          </a:lstStyle>
          <a:p>
            <a:pPr>
              <a:defRPr/>
            </a:pPr>
            <a:r>
              <a:rPr lang="en-US"/>
              <a:t>Kraisid Tontisirin, Mahidol University</a:t>
            </a:r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889131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th-TH" dirty="0"/>
          </a:p>
        </p:txBody>
      </p:sp>
      <p:sp>
        <p:nvSpPr>
          <p:cNvPr id="11" name="ClipArt Placeholder 10"/>
          <p:cNvSpPr>
            <a:spLocks noGrp="1"/>
          </p:cNvSpPr>
          <p:nvPr>
            <p:ph type="clipArt" sz="quarter" idx="13"/>
          </p:nvPr>
        </p:nvSpPr>
        <p:spPr>
          <a:xfrm>
            <a:off x="3886200" y="838200"/>
            <a:ext cx="914400" cy="914400"/>
          </a:xfrm>
        </p:spPr>
        <p:txBody>
          <a:bodyPr rtlCol="0">
            <a:normAutofit/>
          </a:bodyPr>
          <a:lstStyle/>
          <a:p>
            <a:pPr lvl="0"/>
            <a:endParaRPr lang="th-TH" noProof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6019800" y="6356374"/>
            <a:ext cx="2667000" cy="365125"/>
          </a:xfrm>
        </p:spPr>
        <p:txBody>
          <a:bodyPr/>
          <a:lstStyle>
            <a:lvl1pPr>
              <a:defRPr sz="1100">
                <a:solidFill>
                  <a:srgbClr val="FF0000"/>
                </a:solidFill>
              </a:defRPr>
            </a:lvl1pPr>
          </a:lstStyle>
          <a:p>
            <a:pPr>
              <a:defRPr/>
            </a:pPr>
            <a:r>
              <a:rPr lang="en-US"/>
              <a:t>Kraisid Tontisirin, Mahidol University</a:t>
            </a:r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21429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th-TH" dirty="0"/>
          </a:p>
        </p:txBody>
      </p:sp>
      <p:sp>
        <p:nvSpPr>
          <p:cNvPr id="11" name="ClipArt Placeholder 10"/>
          <p:cNvSpPr>
            <a:spLocks noGrp="1"/>
          </p:cNvSpPr>
          <p:nvPr>
            <p:ph type="clipArt" sz="quarter" idx="13"/>
          </p:nvPr>
        </p:nvSpPr>
        <p:spPr>
          <a:xfrm>
            <a:off x="3886200" y="838200"/>
            <a:ext cx="914400" cy="914400"/>
          </a:xfrm>
        </p:spPr>
        <p:txBody>
          <a:bodyPr rtlCol="0">
            <a:normAutofit/>
          </a:bodyPr>
          <a:lstStyle/>
          <a:p>
            <a:pPr lvl="0"/>
            <a:endParaRPr lang="th-TH" noProof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6019800" y="6356374"/>
            <a:ext cx="2667000" cy="365125"/>
          </a:xfrm>
        </p:spPr>
        <p:txBody>
          <a:bodyPr/>
          <a:lstStyle>
            <a:lvl1pPr>
              <a:defRPr sz="1100">
                <a:solidFill>
                  <a:srgbClr val="FF0000"/>
                </a:solidFill>
              </a:defRPr>
            </a:lvl1pPr>
          </a:lstStyle>
          <a:p>
            <a:pPr>
              <a:defRPr/>
            </a:pPr>
            <a:r>
              <a:rPr lang="en-US"/>
              <a:t>Kraisid Tontisirin, Mahidol University</a:t>
            </a:r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576527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th-TH" dirty="0"/>
          </a:p>
        </p:txBody>
      </p:sp>
      <p:sp>
        <p:nvSpPr>
          <p:cNvPr id="11" name="ClipArt Placeholder 10"/>
          <p:cNvSpPr>
            <a:spLocks noGrp="1"/>
          </p:cNvSpPr>
          <p:nvPr>
            <p:ph type="clipArt" sz="quarter" idx="13"/>
          </p:nvPr>
        </p:nvSpPr>
        <p:spPr>
          <a:xfrm>
            <a:off x="3886200" y="838200"/>
            <a:ext cx="914400" cy="914400"/>
          </a:xfrm>
        </p:spPr>
        <p:txBody>
          <a:bodyPr rtlCol="0">
            <a:normAutofit/>
          </a:bodyPr>
          <a:lstStyle/>
          <a:p>
            <a:pPr lvl="0"/>
            <a:endParaRPr lang="th-TH" noProof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6019800" y="6356374"/>
            <a:ext cx="2667000" cy="365125"/>
          </a:xfrm>
        </p:spPr>
        <p:txBody>
          <a:bodyPr/>
          <a:lstStyle>
            <a:lvl1pPr>
              <a:defRPr sz="1100">
                <a:solidFill>
                  <a:srgbClr val="FF0000"/>
                </a:solidFill>
              </a:defRPr>
            </a:lvl1pPr>
          </a:lstStyle>
          <a:p>
            <a:pPr>
              <a:defRPr/>
            </a:pPr>
            <a:r>
              <a:rPr lang="en-US"/>
              <a:t>Kraisid Tontisirin, Mahidol University</a:t>
            </a:r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8938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th-TH" dirty="0"/>
          </a:p>
        </p:txBody>
      </p:sp>
      <p:sp>
        <p:nvSpPr>
          <p:cNvPr id="11" name="ClipArt Placeholder 10"/>
          <p:cNvSpPr>
            <a:spLocks noGrp="1"/>
          </p:cNvSpPr>
          <p:nvPr>
            <p:ph type="clipArt" sz="quarter" idx="13"/>
          </p:nvPr>
        </p:nvSpPr>
        <p:spPr>
          <a:xfrm>
            <a:off x="3886200" y="838200"/>
            <a:ext cx="914400" cy="914400"/>
          </a:xfrm>
        </p:spPr>
        <p:txBody>
          <a:bodyPr rtlCol="0">
            <a:normAutofit/>
          </a:bodyPr>
          <a:lstStyle/>
          <a:p>
            <a:pPr lvl="0"/>
            <a:endParaRPr lang="th-TH" noProof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6019800" y="6356374"/>
            <a:ext cx="2667000" cy="365125"/>
          </a:xfrm>
        </p:spPr>
        <p:txBody>
          <a:bodyPr/>
          <a:lstStyle>
            <a:lvl1pPr>
              <a:defRPr sz="1100">
                <a:solidFill>
                  <a:srgbClr val="FF0000"/>
                </a:solidFill>
              </a:defRPr>
            </a:lvl1pPr>
          </a:lstStyle>
          <a:p>
            <a:pPr>
              <a:defRPr/>
            </a:pPr>
            <a:r>
              <a:rPr lang="en-US"/>
              <a:t>Kraisid Tontisirin, Mahidol University</a:t>
            </a:r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1194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th-TH" dirty="0"/>
          </a:p>
        </p:txBody>
      </p:sp>
      <p:sp>
        <p:nvSpPr>
          <p:cNvPr id="11" name="ClipArt Placeholder 10"/>
          <p:cNvSpPr>
            <a:spLocks noGrp="1"/>
          </p:cNvSpPr>
          <p:nvPr>
            <p:ph type="clipArt" sz="quarter" idx="13"/>
          </p:nvPr>
        </p:nvSpPr>
        <p:spPr>
          <a:xfrm>
            <a:off x="3886200" y="838200"/>
            <a:ext cx="914400" cy="914400"/>
          </a:xfrm>
        </p:spPr>
        <p:txBody>
          <a:bodyPr rtlCol="0">
            <a:normAutofit/>
          </a:bodyPr>
          <a:lstStyle/>
          <a:p>
            <a:pPr lvl="0"/>
            <a:endParaRPr lang="th-TH" noProof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6019800" y="6356374"/>
            <a:ext cx="2667000" cy="365125"/>
          </a:xfrm>
        </p:spPr>
        <p:txBody>
          <a:bodyPr/>
          <a:lstStyle>
            <a:lvl1pPr>
              <a:defRPr sz="1100">
                <a:solidFill>
                  <a:srgbClr val="FF0000"/>
                </a:solidFill>
              </a:defRPr>
            </a:lvl1pPr>
          </a:lstStyle>
          <a:p>
            <a:pPr>
              <a:defRPr/>
            </a:pPr>
            <a:r>
              <a:rPr lang="en-US"/>
              <a:t>Kraisid Tontisirin, Mahidol University</a:t>
            </a:r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04323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B0B3FC-FA63-4EF2-8709-7A889AD51A0E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468039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th-TH" dirty="0"/>
          </a:p>
        </p:txBody>
      </p:sp>
      <p:sp>
        <p:nvSpPr>
          <p:cNvPr id="11" name="ClipArt Placeholder 10"/>
          <p:cNvSpPr>
            <a:spLocks noGrp="1"/>
          </p:cNvSpPr>
          <p:nvPr>
            <p:ph type="clipArt" sz="quarter" idx="13"/>
          </p:nvPr>
        </p:nvSpPr>
        <p:spPr>
          <a:xfrm>
            <a:off x="3886200" y="838200"/>
            <a:ext cx="914400" cy="914400"/>
          </a:xfrm>
        </p:spPr>
        <p:txBody>
          <a:bodyPr rtlCol="0">
            <a:normAutofit/>
          </a:bodyPr>
          <a:lstStyle/>
          <a:p>
            <a:pPr lvl="0"/>
            <a:endParaRPr lang="th-TH" noProof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6019800" y="6356374"/>
            <a:ext cx="2667000" cy="365125"/>
          </a:xfrm>
        </p:spPr>
        <p:txBody>
          <a:bodyPr/>
          <a:lstStyle>
            <a:lvl1pPr>
              <a:defRPr sz="1100">
                <a:solidFill>
                  <a:srgbClr val="FF0000"/>
                </a:solidFill>
              </a:defRPr>
            </a:lvl1pPr>
          </a:lstStyle>
          <a:p>
            <a:pPr>
              <a:defRPr/>
            </a:pPr>
            <a:r>
              <a:rPr lang="en-US"/>
              <a:t>Kraisid Tontisirin, Mahidol University</a:t>
            </a:r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473359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th-TH" dirty="0"/>
          </a:p>
        </p:txBody>
      </p:sp>
      <p:sp>
        <p:nvSpPr>
          <p:cNvPr id="11" name="ClipArt Placeholder 10"/>
          <p:cNvSpPr>
            <a:spLocks noGrp="1"/>
          </p:cNvSpPr>
          <p:nvPr>
            <p:ph type="clipArt" sz="quarter" idx="13"/>
          </p:nvPr>
        </p:nvSpPr>
        <p:spPr>
          <a:xfrm>
            <a:off x="3886200" y="838200"/>
            <a:ext cx="914400" cy="914400"/>
          </a:xfrm>
        </p:spPr>
        <p:txBody>
          <a:bodyPr rtlCol="0">
            <a:normAutofit/>
          </a:bodyPr>
          <a:lstStyle/>
          <a:p>
            <a:pPr lvl="0"/>
            <a:endParaRPr lang="th-TH" noProof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6019800" y="6356374"/>
            <a:ext cx="2667000" cy="365125"/>
          </a:xfrm>
        </p:spPr>
        <p:txBody>
          <a:bodyPr/>
          <a:lstStyle>
            <a:lvl1pPr>
              <a:defRPr sz="1100">
                <a:solidFill>
                  <a:srgbClr val="FF0000"/>
                </a:solidFill>
              </a:defRPr>
            </a:lvl1pPr>
          </a:lstStyle>
          <a:p>
            <a:pPr>
              <a:defRPr/>
            </a:pPr>
            <a:r>
              <a:rPr lang="en-US"/>
              <a:t>Kraisid Tontisirin, Mahidol University</a:t>
            </a:r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8101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th-TH" dirty="0"/>
          </a:p>
        </p:txBody>
      </p:sp>
      <p:sp>
        <p:nvSpPr>
          <p:cNvPr id="11" name="ClipArt Placeholder 10"/>
          <p:cNvSpPr>
            <a:spLocks noGrp="1"/>
          </p:cNvSpPr>
          <p:nvPr>
            <p:ph type="clipArt" sz="quarter" idx="13"/>
          </p:nvPr>
        </p:nvSpPr>
        <p:spPr>
          <a:xfrm>
            <a:off x="3886200" y="838200"/>
            <a:ext cx="914400" cy="914400"/>
          </a:xfrm>
        </p:spPr>
        <p:txBody>
          <a:bodyPr rtlCol="0">
            <a:normAutofit/>
          </a:bodyPr>
          <a:lstStyle/>
          <a:p>
            <a:pPr lvl="0"/>
            <a:endParaRPr lang="th-TH" noProof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6019800" y="6356374"/>
            <a:ext cx="2667000" cy="365125"/>
          </a:xfrm>
        </p:spPr>
        <p:txBody>
          <a:bodyPr/>
          <a:lstStyle>
            <a:lvl1pPr>
              <a:defRPr sz="1100">
                <a:solidFill>
                  <a:srgbClr val="FF0000"/>
                </a:solidFill>
              </a:defRPr>
            </a:lvl1pPr>
          </a:lstStyle>
          <a:p>
            <a:pPr>
              <a:defRPr/>
            </a:pPr>
            <a:r>
              <a:rPr lang="en-US"/>
              <a:t>Kraisid Tontisirin, Mahidol University</a:t>
            </a:r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633030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th-TH" dirty="0"/>
          </a:p>
        </p:txBody>
      </p:sp>
      <p:sp>
        <p:nvSpPr>
          <p:cNvPr id="11" name="ClipArt Placeholder 10"/>
          <p:cNvSpPr>
            <a:spLocks noGrp="1"/>
          </p:cNvSpPr>
          <p:nvPr>
            <p:ph type="clipArt" sz="quarter" idx="13"/>
          </p:nvPr>
        </p:nvSpPr>
        <p:spPr>
          <a:xfrm>
            <a:off x="3886200" y="838200"/>
            <a:ext cx="914400" cy="914400"/>
          </a:xfrm>
        </p:spPr>
        <p:txBody>
          <a:bodyPr rtlCol="0">
            <a:normAutofit/>
          </a:bodyPr>
          <a:lstStyle/>
          <a:p>
            <a:pPr lvl="0"/>
            <a:endParaRPr lang="th-TH" noProof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6019800" y="6356374"/>
            <a:ext cx="2667000" cy="365125"/>
          </a:xfrm>
        </p:spPr>
        <p:txBody>
          <a:bodyPr/>
          <a:lstStyle>
            <a:lvl1pPr>
              <a:defRPr sz="1100">
                <a:solidFill>
                  <a:srgbClr val="FF0000"/>
                </a:solidFill>
              </a:defRPr>
            </a:lvl1pPr>
          </a:lstStyle>
          <a:p>
            <a:pPr>
              <a:defRPr/>
            </a:pPr>
            <a:r>
              <a:rPr lang="en-US"/>
              <a:t>Kraisid Tontisirin, Mahidol University</a:t>
            </a:r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462869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th-TH" dirty="0"/>
          </a:p>
        </p:txBody>
      </p:sp>
      <p:sp>
        <p:nvSpPr>
          <p:cNvPr id="11" name="ClipArt Placeholder 10"/>
          <p:cNvSpPr>
            <a:spLocks noGrp="1"/>
          </p:cNvSpPr>
          <p:nvPr>
            <p:ph type="clipArt" sz="quarter" idx="13"/>
          </p:nvPr>
        </p:nvSpPr>
        <p:spPr>
          <a:xfrm>
            <a:off x="3886200" y="838200"/>
            <a:ext cx="914400" cy="914400"/>
          </a:xfrm>
        </p:spPr>
        <p:txBody>
          <a:bodyPr rtlCol="0">
            <a:normAutofit/>
          </a:bodyPr>
          <a:lstStyle/>
          <a:p>
            <a:pPr lvl="0"/>
            <a:endParaRPr lang="th-TH" noProof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6019800" y="6356374"/>
            <a:ext cx="2667000" cy="365125"/>
          </a:xfrm>
        </p:spPr>
        <p:txBody>
          <a:bodyPr/>
          <a:lstStyle>
            <a:lvl1pPr>
              <a:defRPr sz="1100">
                <a:solidFill>
                  <a:srgbClr val="FF0000"/>
                </a:solidFill>
              </a:defRPr>
            </a:lvl1pPr>
          </a:lstStyle>
          <a:p>
            <a:pPr>
              <a:defRPr/>
            </a:pPr>
            <a:r>
              <a:rPr lang="en-US"/>
              <a:t>Kraisid Tontisirin, Mahidol University</a:t>
            </a:r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809190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th-TH" dirty="0"/>
          </a:p>
        </p:txBody>
      </p:sp>
      <p:sp>
        <p:nvSpPr>
          <p:cNvPr id="11" name="ClipArt Placeholder 10"/>
          <p:cNvSpPr>
            <a:spLocks noGrp="1"/>
          </p:cNvSpPr>
          <p:nvPr>
            <p:ph type="clipArt" sz="quarter" idx="13"/>
          </p:nvPr>
        </p:nvSpPr>
        <p:spPr>
          <a:xfrm>
            <a:off x="3886200" y="838200"/>
            <a:ext cx="914400" cy="914400"/>
          </a:xfrm>
        </p:spPr>
        <p:txBody>
          <a:bodyPr rtlCol="0">
            <a:normAutofit/>
          </a:bodyPr>
          <a:lstStyle/>
          <a:p>
            <a:pPr lvl="0"/>
            <a:endParaRPr lang="th-TH" noProof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6019800" y="6356374"/>
            <a:ext cx="2667000" cy="365125"/>
          </a:xfrm>
        </p:spPr>
        <p:txBody>
          <a:bodyPr/>
          <a:lstStyle>
            <a:lvl1pPr>
              <a:defRPr sz="1100">
                <a:solidFill>
                  <a:srgbClr val="FF0000"/>
                </a:solidFill>
              </a:defRPr>
            </a:lvl1pPr>
          </a:lstStyle>
          <a:p>
            <a:pPr>
              <a:defRPr/>
            </a:pPr>
            <a:r>
              <a:rPr lang="en-US"/>
              <a:t>Kraisid Tontisirin, Mahidol University</a:t>
            </a:r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239151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th-TH" dirty="0"/>
          </a:p>
        </p:txBody>
      </p:sp>
      <p:sp>
        <p:nvSpPr>
          <p:cNvPr id="11" name="ClipArt Placeholder 10"/>
          <p:cNvSpPr>
            <a:spLocks noGrp="1"/>
          </p:cNvSpPr>
          <p:nvPr>
            <p:ph type="clipArt" sz="quarter" idx="13"/>
          </p:nvPr>
        </p:nvSpPr>
        <p:spPr>
          <a:xfrm>
            <a:off x="3886200" y="838200"/>
            <a:ext cx="914400" cy="914400"/>
          </a:xfrm>
        </p:spPr>
        <p:txBody>
          <a:bodyPr rtlCol="0">
            <a:normAutofit/>
          </a:bodyPr>
          <a:lstStyle/>
          <a:p>
            <a:pPr lvl="0"/>
            <a:endParaRPr lang="th-TH" noProof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6019800" y="6356374"/>
            <a:ext cx="2667000" cy="365125"/>
          </a:xfrm>
        </p:spPr>
        <p:txBody>
          <a:bodyPr/>
          <a:lstStyle>
            <a:lvl1pPr>
              <a:defRPr sz="1100">
                <a:solidFill>
                  <a:srgbClr val="FF0000"/>
                </a:solidFill>
              </a:defRPr>
            </a:lvl1pPr>
          </a:lstStyle>
          <a:p>
            <a:pPr>
              <a:defRPr/>
            </a:pPr>
            <a:r>
              <a:rPr lang="en-US"/>
              <a:t>Kraisid Tontisirin, Mahidol University</a:t>
            </a:r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593742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th-TH" dirty="0"/>
          </a:p>
        </p:txBody>
      </p:sp>
      <p:sp>
        <p:nvSpPr>
          <p:cNvPr id="11" name="ClipArt Placeholder 10"/>
          <p:cNvSpPr>
            <a:spLocks noGrp="1"/>
          </p:cNvSpPr>
          <p:nvPr>
            <p:ph type="clipArt" sz="quarter" idx="13"/>
          </p:nvPr>
        </p:nvSpPr>
        <p:spPr>
          <a:xfrm>
            <a:off x="3886200" y="838200"/>
            <a:ext cx="914400" cy="914400"/>
          </a:xfrm>
        </p:spPr>
        <p:txBody>
          <a:bodyPr rtlCol="0">
            <a:normAutofit/>
          </a:bodyPr>
          <a:lstStyle/>
          <a:p>
            <a:pPr lvl="0"/>
            <a:endParaRPr lang="th-TH" noProof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6019800" y="6356374"/>
            <a:ext cx="2667000" cy="365125"/>
          </a:xfrm>
        </p:spPr>
        <p:txBody>
          <a:bodyPr/>
          <a:lstStyle>
            <a:lvl1pPr>
              <a:defRPr sz="1100">
                <a:solidFill>
                  <a:srgbClr val="FF0000"/>
                </a:solidFill>
              </a:defRPr>
            </a:lvl1pPr>
          </a:lstStyle>
          <a:p>
            <a:pPr>
              <a:defRPr/>
            </a:pPr>
            <a:r>
              <a:rPr lang="en-US"/>
              <a:t>Kraisid Tontisirin, Mahidol University</a:t>
            </a:r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644972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th-TH" dirty="0"/>
          </a:p>
        </p:txBody>
      </p:sp>
      <p:sp>
        <p:nvSpPr>
          <p:cNvPr id="11" name="ClipArt Placeholder 10"/>
          <p:cNvSpPr>
            <a:spLocks noGrp="1"/>
          </p:cNvSpPr>
          <p:nvPr>
            <p:ph type="clipArt" sz="quarter" idx="13"/>
          </p:nvPr>
        </p:nvSpPr>
        <p:spPr>
          <a:xfrm>
            <a:off x="3886200" y="838200"/>
            <a:ext cx="914400" cy="914400"/>
          </a:xfrm>
        </p:spPr>
        <p:txBody>
          <a:bodyPr rtlCol="0">
            <a:normAutofit/>
          </a:bodyPr>
          <a:lstStyle/>
          <a:p>
            <a:pPr lvl="0"/>
            <a:endParaRPr lang="th-TH" noProof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6019800" y="6356374"/>
            <a:ext cx="2667000" cy="365125"/>
          </a:xfrm>
        </p:spPr>
        <p:txBody>
          <a:bodyPr/>
          <a:lstStyle>
            <a:lvl1pPr>
              <a:defRPr sz="1100">
                <a:solidFill>
                  <a:srgbClr val="FF0000"/>
                </a:solidFill>
              </a:defRPr>
            </a:lvl1pPr>
          </a:lstStyle>
          <a:p>
            <a:pPr>
              <a:defRPr/>
            </a:pPr>
            <a:r>
              <a:rPr lang="en-US"/>
              <a:t>Kraisid Tontisirin, Mahidol University</a:t>
            </a:r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002923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49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7E5F50-DC5B-44DA-B5C9-5105869D4C36}" type="slidenum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370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2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997437-4F23-443B-8C6D-91865BDD5F62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4074526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DEB732-BFDB-473A-9F00-D5F4EC75BE8D}" type="slidenum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91162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2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DB4E85-A249-46A6-984F-97FAD2D5B86A}" type="slidenum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24654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3C3987-61A2-405D-8070-924C0BA5CD00}" type="slidenum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0575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5A4AD3-5636-4D58-BA9C-FEA4C4CF2488}" type="slidenum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641246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85CEAF-340A-4E6A-A136-40BDC2288ADA}" type="slidenum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57934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ED6D07-D259-4D4A-8F62-1BA415935F41}" type="slidenum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190508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88E603-AB66-46BE-97FB-F800627BEE8E}" type="slidenum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41831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 smtClean="0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2691A2-0066-43A2-942A-1E43B8A51D32}" type="slidenum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73870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C64382-BD2D-461C-A6A7-7187A1F4617A}" type="slidenum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88998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DAAA87-B6C0-4811-AE8A-CEE43CEAB76C}" type="slidenum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148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3ECF84-920E-402E-ABF0-FE40B026E008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3255768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49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7E5F50-DC5B-44DA-B5C9-5105869D4C36}" type="slidenum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67001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DEB732-BFDB-473A-9F00-D5F4EC75BE8D}" type="slidenum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12992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2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DB4E85-A249-46A6-984F-97FAD2D5B86A}" type="slidenum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10338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3C3987-61A2-405D-8070-924C0BA5CD00}" type="slidenum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535972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5A4AD3-5636-4D58-BA9C-FEA4C4CF2488}" type="slidenum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341226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85CEAF-340A-4E6A-A136-40BDC2288ADA}" type="slidenum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98388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ED6D07-D259-4D4A-8F62-1BA415935F41}" type="slidenum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92418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88E603-AB66-46BE-97FB-F800627BEE8E}" type="slidenum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117109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 smtClean="0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2691A2-0066-43A2-942A-1E43B8A51D32}" type="slidenum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79126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C64382-BD2D-461C-A6A7-7187A1F4617A}" type="slidenum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097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3F60ED-6D0C-4126-A247-2F48CD8DA627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5333190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DAAA87-B6C0-4811-AE8A-CEE43CEAB76C}" type="slidenum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58511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FA54B4-F048-47B9-8BD3-7DA779DFA3DF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05/06/60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29B1AE-2A9C-4DF0-82B1-4D84E33D87F7}" type="slidenum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1671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CBD552-CFB8-45EB-9FB9-449CF9A817A6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05/06/60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1D8A99-E71F-4208-B60B-80AFC4ED0F7C}" type="slidenum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7188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2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F02E80-4389-47BE-A91E-3E88E568A3FC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05/06/60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0D51F0-ED2D-4E3E-AF62-75B3507C385A}" type="slidenum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3282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8EA03-D791-431A-9891-2AA875D971C1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05/06/60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1D8844-B483-4E8B-AB98-7477D5E6B85F}" type="slidenum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73435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D95A47-710A-4195-9642-6AB2A3B276A7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05/06/60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EF8C3D-E82A-43DA-9A47-0FE266708099}" type="slidenum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86966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70BEE0-A6B7-4DBC-A2F5-5D79E5F352B8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05/06/60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354CD1-4A80-4D19-B425-3F8046AEBB7B}" type="slidenum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569221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EF3910-234C-46D2-B36A-6375D19212CC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05/06/60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5DF4EC-18A1-4ECA-9768-DAE32F42B100}" type="slidenum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07964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BD43F6-11F5-4F90-BC48-BDC68E8D38D8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05/06/60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1048D-202F-41A3-9F05-6DF113EB30E5}" type="slidenum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79911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5CA58C-665B-4503-AFCB-0ADC29454634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05/06/60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B19D7A-01E6-405D-8AC6-2E63FE37507E}" type="slidenum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949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04FDB1-9E04-4226-BD86-A36B7CCD9191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8251025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EF5FAF-0352-4485-ADC1-D5E2778EC0C8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05/06/60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BFAA12-68D0-47D1-8BEB-AE79F1AE42C8}" type="slidenum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56690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6DB124-3F1B-4906-B8CC-70C03827CA6E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05/06/60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D07D52-17AC-4773-A4D0-3FEBAF47D80E}" type="slidenum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41853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49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34DB2AB8-8F2B-49BB-9190-172824CEE04B}" type="datetimeFigureOut">
              <a:rPr lang="th-TH"/>
              <a:pPr>
                <a:defRPr/>
              </a:pPr>
              <a:t>05/06/60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E06FC058-CE58-405C-8ED3-C7B9A180E1A8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8662459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F258A386-7A0A-4DC0-ABB0-7F7E5C26238F}" type="datetimeFigureOut">
              <a:rPr lang="th-TH"/>
              <a:pPr>
                <a:defRPr/>
              </a:pPr>
              <a:t>05/06/60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EF4D171F-7DFB-4B10-9804-C0F747517277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4548125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2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CE5BF455-3F15-4402-9C54-68AE4F48F383}" type="datetimeFigureOut">
              <a:rPr lang="th-TH"/>
              <a:pPr>
                <a:defRPr/>
              </a:pPr>
              <a:t>05/06/60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1684A88C-E7D2-4D12-A908-A7C4EB6593D6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3756775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B9927F2D-F1C7-439C-8A7E-399EE579E6B6}" type="datetimeFigureOut">
              <a:rPr lang="th-TH"/>
              <a:pPr>
                <a:defRPr/>
              </a:pPr>
              <a:t>05/06/60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AEC6C389-E52D-479F-BADB-F9C1A8DF0EF9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9076667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C633FB36-4AE0-4430-9E32-4F7006677F47}" type="datetimeFigureOut">
              <a:rPr lang="th-TH"/>
              <a:pPr>
                <a:defRPr/>
              </a:pPr>
              <a:t>05/06/60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3AC33742-EFCA-47CF-BC72-AD3B0E53F7F1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5691510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047E29ED-2D24-43DD-A9FC-CCE2FB02B361}" type="datetimeFigureOut">
              <a:rPr lang="th-TH"/>
              <a:pPr>
                <a:defRPr/>
              </a:pPr>
              <a:t>05/06/60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63CD8E65-9287-4D7B-9B99-C1CFC9912D4A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6532433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6F7967B4-2883-446C-9FEB-337BA551D1F3}" type="datetimeFigureOut">
              <a:rPr lang="th-TH"/>
              <a:pPr>
                <a:defRPr/>
              </a:pPr>
              <a:t>05/06/60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863E9788-0014-47DD-9586-0B20863C2D57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22470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AB4F100D-6EE6-4E66-8137-38FAB421BF75}" type="datetimeFigureOut">
              <a:rPr lang="th-TH"/>
              <a:pPr>
                <a:defRPr/>
              </a:pPr>
              <a:t>05/06/60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FFFAAED2-5911-4025-80C1-35E0457F740E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47001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76AE90-55CE-4E58-8B99-C2BC36F99AEB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7861953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 smtClean="0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7D9D11D9-39E3-4229-A0A2-FF2BA96BFC62}" type="datetimeFigureOut">
              <a:rPr lang="th-TH"/>
              <a:pPr>
                <a:defRPr/>
              </a:pPr>
              <a:t>05/06/60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563EFA77-8A74-4EDF-8534-97D9479DC40E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8331443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432DF562-88AA-4359-9776-54FBC6AF841F}" type="datetimeFigureOut">
              <a:rPr lang="th-TH"/>
              <a:pPr>
                <a:defRPr/>
              </a:pPr>
              <a:t>05/06/60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29B8A0E2-AC2F-4B81-B16A-17C6F471CE16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9393200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9801C699-08CF-44D6-89F9-875589BA9C29}" type="datetimeFigureOut">
              <a:rPr lang="th-TH"/>
              <a:pPr>
                <a:defRPr/>
              </a:pPr>
              <a:t>05/06/60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806CEF94-93C7-4EC3-9EC2-F1047D8A67B9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3482185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49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2387EB-B237-4F45-8A63-C9AA108F6D10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25878499"/>
      </p:ext>
    </p:extLst>
  </p:cSld>
  <p:clrMapOvr>
    <a:masterClrMapping/>
  </p:clrMapOvr>
  <p:transition>
    <p:fad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97AFFD-050B-437D-BB97-7634A665A8FC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95178189"/>
      </p:ext>
    </p:extLst>
  </p:cSld>
  <p:clrMapOvr>
    <a:masterClrMapping/>
  </p:clrMapOvr>
  <p:transition>
    <p:fad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2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BE11BB-AC72-4B7A-AF6F-314C7CC17129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68474671"/>
      </p:ext>
    </p:extLst>
  </p:cSld>
  <p:clrMapOvr>
    <a:masterClrMapping/>
  </p:clrMapOvr>
  <p:transition>
    <p:fad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E46555-C400-4858-BFFC-44671142664E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7307938"/>
      </p:ext>
    </p:extLst>
  </p:cSld>
  <p:clrMapOvr>
    <a:masterClrMapping/>
  </p:clrMapOvr>
  <p:transition>
    <p:fad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CEACFD-A738-46C3-AA5C-7A1207652557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9681014"/>
      </p:ext>
    </p:extLst>
  </p:cSld>
  <p:clrMapOvr>
    <a:masterClrMapping/>
  </p:clrMapOvr>
  <p:transition>
    <p:fad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BFDCD5-772B-40B5-8181-83D285527246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64793397"/>
      </p:ext>
    </p:extLst>
  </p:cSld>
  <p:clrMapOvr>
    <a:masterClrMapping/>
  </p:clrMapOvr>
  <p:transition>
    <p:fad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50F92B-702F-48E2-9C8B-A65BD050C94A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37772166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03551-7438-40F4-B818-E1AC31146DB8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6846637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70B887-5092-498F-BDB9-A643FC917989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62760084"/>
      </p:ext>
    </p:extLst>
  </p:cSld>
  <p:clrMapOvr>
    <a:masterClrMapping/>
  </p:clrMapOvr>
  <p:transition>
    <p:fad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 smtClean="0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34FCA1-45D6-4BE6-9A62-1B247B1D56C3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80449531"/>
      </p:ext>
    </p:extLst>
  </p:cSld>
  <p:clrMapOvr>
    <a:masterClrMapping/>
  </p:clrMapOvr>
  <p:transition>
    <p:fad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5FE15-05F3-4423-897A-323D42A1E007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17775486"/>
      </p:ext>
    </p:extLst>
  </p:cSld>
  <p:clrMapOvr>
    <a:masterClrMapping/>
  </p:clrMapOvr>
  <p:transition>
    <p:fad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A6EFDC-21E7-4D97-A4E4-11CFD9E8FB33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77899075"/>
      </p:ext>
    </p:extLst>
  </p:cSld>
  <p:clrMapOvr>
    <a:masterClrMapping/>
  </p:clrMapOvr>
  <p:transition>
    <p:fad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58253-1E56-4FAB-990B-4D98F524B1C1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05/06/60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5CFDE-0802-41C9-8607-3A2DEE883CB1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877965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58253-1E56-4FAB-990B-4D98F524B1C1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05/06/60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5CFDE-0802-41C9-8607-3A2DEE883CB1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463625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4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3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8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7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6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58253-1E56-4FAB-990B-4D98F524B1C1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05/06/60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5CFDE-0802-41C9-8607-3A2DEE883CB1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12041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58253-1E56-4FAB-990B-4D98F524B1C1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05/06/60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5CFDE-0802-41C9-8607-3A2DEE883CB1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92567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5" indent="0">
              <a:buNone/>
              <a:defRPr sz="2000" b="1"/>
            </a:lvl2pPr>
            <a:lvl3pPr marL="914290" indent="0">
              <a:buNone/>
              <a:defRPr sz="1800" b="1"/>
            </a:lvl3pPr>
            <a:lvl4pPr marL="1371435" indent="0">
              <a:buNone/>
              <a:defRPr sz="1600" b="1"/>
            </a:lvl4pPr>
            <a:lvl5pPr marL="1828581" indent="0">
              <a:buNone/>
              <a:defRPr sz="1600" b="1"/>
            </a:lvl5pPr>
            <a:lvl6pPr marL="2285726" indent="0">
              <a:buNone/>
              <a:defRPr sz="1600" b="1"/>
            </a:lvl6pPr>
            <a:lvl7pPr marL="2742871" indent="0">
              <a:buNone/>
              <a:defRPr sz="1600" b="1"/>
            </a:lvl7pPr>
            <a:lvl8pPr marL="3200016" indent="0">
              <a:buNone/>
              <a:defRPr sz="1600" b="1"/>
            </a:lvl8pPr>
            <a:lvl9pPr marL="3657161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5" indent="0">
              <a:buNone/>
              <a:defRPr sz="2000" b="1"/>
            </a:lvl2pPr>
            <a:lvl3pPr marL="914290" indent="0">
              <a:buNone/>
              <a:defRPr sz="1800" b="1"/>
            </a:lvl3pPr>
            <a:lvl4pPr marL="1371435" indent="0">
              <a:buNone/>
              <a:defRPr sz="1600" b="1"/>
            </a:lvl4pPr>
            <a:lvl5pPr marL="1828581" indent="0">
              <a:buNone/>
              <a:defRPr sz="1600" b="1"/>
            </a:lvl5pPr>
            <a:lvl6pPr marL="2285726" indent="0">
              <a:buNone/>
              <a:defRPr sz="1600" b="1"/>
            </a:lvl6pPr>
            <a:lvl7pPr marL="2742871" indent="0">
              <a:buNone/>
              <a:defRPr sz="1600" b="1"/>
            </a:lvl7pPr>
            <a:lvl8pPr marL="3200016" indent="0">
              <a:buNone/>
              <a:defRPr sz="1600" b="1"/>
            </a:lvl8pPr>
            <a:lvl9pPr marL="3657161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58253-1E56-4FAB-990B-4D98F524B1C1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05/06/60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5CFDE-0802-41C9-8607-3A2DEE883CB1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58866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58253-1E56-4FAB-990B-4D98F524B1C1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05/06/60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5CFDE-0802-41C9-8607-3A2DEE883CB1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937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5AE223-424C-4D68-8B32-90E21870BF1B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4577558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58253-1E56-4FAB-990B-4D98F524B1C1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05/06/60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5CFDE-0802-41C9-8607-3A2DEE883CB1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07546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45" indent="0">
              <a:buNone/>
              <a:defRPr sz="1200"/>
            </a:lvl2pPr>
            <a:lvl3pPr marL="914290" indent="0">
              <a:buNone/>
              <a:defRPr sz="1000"/>
            </a:lvl3pPr>
            <a:lvl4pPr marL="1371435" indent="0">
              <a:buNone/>
              <a:defRPr sz="900"/>
            </a:lvl4pPr>
            <a:lvl5pPr marL="1828581" indent="0">
              <a:buNone/>
              <a:defRPr sz="900"/>
            </a:lvl5pPr>
            <a:lvl6pPr marL="2285726" indent="0">
              <a:buNone/>
              <a:defRPr sz="900"/>
            </a:lvl6pPr>
            <a:lvl7pPr marL="2742871" indent="0">
              <a:buNone/>
              <a:defRPr sz="900"/>
            </a:lvl7pPr>
            <a:lvl8pPr marL="3200016" indent="0">
              <a:buNone/>
              <a:defRPr sz="900"/>
            </a:lvl8pPr>
            <a:lvl9pPr marL="3657161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58253-1E56-4FAB-990B-4D98F524B1C1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05/06/60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5CFDE-0802-41C9-8607-3A2DEE883CB1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00223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45" indent="0">
              <a:buNone/>
              <a:defRPr sz="2800"/>
            </a:lvl2pPr>
            <a:lvl3pPr marL="914290" indent="0">
              <a:buNone/>
              <a:defRPr sz="2400"/>
            </a:lvl3pPr>
            <a:lvl4pPr marL="1371435" indent="0">
              <a:buNone/>
              <a:defRPr sz="2000"/>
            </a:lvl4pPr>
            <a:lvl5pPr marL="1828581" indent="0">
              <a:buNone/>
              <a:defRPr sz="2000"/>
            </a:lvl5pPr>
            <a:lvl6pPr marL="2285726" indent="0">
              <a:buNone/>
              <a:defRPr sz="2000"/>
            </a:lvl6pPr>
            <a:lvl7pPr marL="2742871" indent="0">
              <a:buNone/>
              <a:defRPr sz="2000"/>
            </a:lvl7pPr>
            <a:lvl8pPr marL="3200016" indent="0">
              <a:buNone/>
              <a:defRPr sz="2000"/>
            </a:lvl8pPr>
            <a:lvl9pPr marL="3657161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45" indent="0">
              <a:buNone/>
              <a:defRPr sz="1200"/>
            </a:lvl2pPr>
            <a:lvl3pPr marL="914290" indent="0">
              <a:buNone/>
              <a:defRPr sz="1000"/>
            </a:lvl3pPr>
            <a:lvl4pPr marL="1371435" indent="0">
              <a:buNone/>
              <a:defRPr sz="900"/>
            </a:lvl4pPr>
            <a:lvl5pPr marL="1828581" indent="0">
              <a:buNone/>
              <a:defRPr sz="900"/>
            </a:lvl5pPr>
            <a:lvl6pPr marL="2285726" indent="0">
              <a:buNone/>
              <a:defRPr sz="900"/>
            </a:lvl6pPr>
            <a:lvl7pPr marL="2742871" indent="0">
              <a:buNone/>
              <a:defRPr sz="900"/>
            </a:lvl7pPr>
            <a:lvl8pPr marL="3200016" indent="0">
              <a:buNone/>
              <a:defRPr sz="900"/>
            </a:lvl8pPr>
            <a:lvl9pPr marL="3657161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58253-1E56-4FAB-990B-4D98F524B1C1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05/06/60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5CFDE-0802-41C9-8607-3A2DEE883CB1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82148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58253-1E56-4FAB-990B-4D98F524B1C1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05/06/60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5CFDE-0802-41C9-8607-3A2DEE883CB1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74563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58253-1E56-4FAB-990B-4D98F524B1C1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05/06/60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5CFDE-0802-41C9-8607-3A2DEE883CB1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28551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9BE80B-99AB-438D-BB39-690FA69E813D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05/06/60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379D33-4D26-40DA-B54E-EFB051A0F682}" type="slidenum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86617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6DDE73-8637-4742-9E74-BD7D90960C2B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05/06/60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FE6772-9B29-42DC-AFA0-F2561D4E1FFD}" type="slidenum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26828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14218B-74AB-492E-88E0-55BFB7CCBF10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05/06/60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2A50B1-975D-469D-B3BA-CE7E9EC1D369}" type="slidenum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931614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B51B7E-8E02-4302-87B6-B4D195ADB22E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05/06/60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5DFFE5-DFA1-4252-ACAA-74F50F40246D}" type="slidenum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075972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4EBAA-7209-43A0-8A67-6F7E0A0F008D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05/06/60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60C5E3-0B54-4AF4-8AC6-F9AC251ACEE1}" type="slidenum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470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93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97.xml"/><Relationship Id="rId7" Type="http://schemas.openxmlformats.org/officeDocument/2006/relationships/slideLayout" Target="../slideLayouts/slideLayout101.xml"/><Relationship Id="rId12" Type="http://schemas.openxmlformats.org/officeDocument/2006/relationships/slideLayout" Target="../slideLayouts/slideLayout106.xml"/><Relationship Id="rId2" Type="http://schemas.openxmlformats.org/officeDocument/2006/relationships/slideLayout" Target="../slideLayouts/slideLayout96.xml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98.xml"/><Relationship Id="rId9" Type="http://schemas.openxmlformats.org/officeDocument/2006/relationships/slideLayout" Target="../slideLayouts/slideLayout10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h-TH" smtClean="0"/>
              <a:t>Click to edit Master title style</a:t>
            </a:r>
            <a:endParaRPr lang="th-TH" altLang="th-TH" smtClean="0"/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4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h-TH" smtClean="0"/>
              <a:t>Click to edit Master text styles</a:t>
            </a:r>
          </a:p>
          <a:p>
            <a:pPr lvl="1"/>
            <a:r>
              <a:rPr lang="en-US" altLang="th-TH" smtClean="0"/>
              <a:t>Second level</a:t>
            </a:r>
          </a:p>
          <a:p>
            <a:pPr lvl="2"/>
            <a:r>
              <a:rPr lang="en-US" altLang="th-TH" smtClean="0"/>
              <a:t>Third level</a:t>
            </a:r>
          </a:p>
          <a:p>
            <a:pPr lvl="3"/>
            <a:r>
              <a:rPr lang="en-US" altLang="th-TH" smtClean="0"/>
              <a:t>Fourth level</a:t>
            </a:r>
          </a:p>
          <a:p>
            <a:pPr lvl="4"/>
            <a:r>
              <a:rPr lang="en-US" altLang="th-TH" smtClean="0"/>
              <a:t>Fifth level</a:t>
            </a:r>
            <a:endParaRPr lang="th-TH" altLang="th-TH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7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7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7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852C4C8-C6B2-47D7-ABF7-1C6987E1C063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91275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4" r:id="rId12"/>
    <p:sldLayoutId id="2147483725" r:id="rId13"/>
    <p:sldLayoutId id="2147483726" r:id="rId14"/>
    <p:sldLayoutId id="2147483727" r:id="rId15"/>
    <p:sldLayoutId id="2147483728" r:id="rId16"/>
    <p:sldLayoutId id="2147483729" r:id="rId17"/>
    <p:sldLayoutId id="2147483730" r:id="rId18"/>
    <p:sldLayoutId id="2147483731" r:id="rId19"/>
    <p:sldLayoutId id="2147483732" r:id="rId20"/>
    <p:sldLayoutId id="2147483733" r:id="rId21"/>
    <p:sldLayoutId id="2147483734" r:id="rId22"/>
    <p:sldLayoutId id="2147483735" r:id="rId23"/>
    <p:sldLayoutId id="2147483736" r:id="rId24"/>
    <p:sldLayoutId id="2147483737" r:id="rId25"/>
    <p:sldLayoutId id="2147483738" r:id="rId26"/>
    <p:sldLayoutId id="2147483739" r:id="rId27"/>
    <p:sldLayoutId id="2147483740" r:id="rId28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ตัวยึดชื่อเรื่อง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 altLang="th-TH" smtClean="0"/>
              <a:t>คลิกเพื่อแก้ไขลักษณะชื่อเรื่องต้นแบบ</a:t>
            </a:r>
          </a:p>
        </p:txBody>
      </p:sp>
      <p:sp>
        <p:nvSpPr>
          <p:cNvPr id="1027" name="ตัวยึดข้อความ 2"/>
          <p:cNvSpPr>
            <a:spLocks noGrp="1"/>
          </p:cNvSpPr>
          <p:nvPr>
            <p:ph type="body" idx="1"/>
          </p:nvPr>
        </p:nvSpPr>
        <p:spPr bwMode="auto">
          <a:xfrm>
            <a:off x="457200" y="1600204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alt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altLang="th-TH" smtClean="0"/>
              <a:t>ระดับที่สอง</a:t>
            </a:r>
          </a:p>
          <a:p>
            <a:pPr lvl="2"/>
            <a:r>
              <a:rPr lang="th-TH" altLang="th-TH" smtClean="0"/>
              <a:t>ระดับที่สาม</a:t>
            </a:r>
          </a:p>
          <a:p>
            <a:pPr lvl="3"/>
            <a:r>
              <a:rPr lang="th-TH" altLang="th-TH" smtClean="0"/>
              <a:t>ระดับที่สี่</a:t>
            </a:r>
          </a:p>
          <a:p>
            <a:pPr lvl="4"/>
            <a:r>
              <a:rPr lang="th-TH" altLang="th-TH" smtClean="0"/>
              <a:t>ระดับที่ห้า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7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7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7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D3D1DF7-F312-4D36-BB0B-D88320091784}" type="slidenum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1894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ตัวยึดชื่อเรื่อง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 altLang="th-TH" smtClean="0"/>
              <a:t>คลิกเพื่อแก้ไขลักษณะชื่อเรื่องต้นแบบ</a:t>
            </a:r>
          </a:p>
        </p:txBody>
      </p:sp>
      <p:sp>
        <p:nvSpPr>
          <p:cNvPr id="1027" name="ตัวยึดข้อความ 2"/>
          <p:cNvSpPr>
            <a:spLocks noGrp="1"/>
          </p:cNvSpPr>
          <p:nvPr>
            <p:ph type="body" idx="1"/>
          </p:nvPr>
        </p:nvSpPr>
        <p:spPr bwMode="auto">
          <a:xfrm>
            <a:off x="457200" y="1600204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alt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altLang="th-TH" smtClean="0"/>
              <a:t>ระดับที่สอง</a:t>
            </a:r>
          </a:p>
          <a:p>
            <a:pPr lvl="2"/>
            <a:r>
              <a:rPr lang="th-TH" altLang="th-TH" smtClean="0"/>
              <a:t>ระดับที่สาม</a:t>
            </a:r>
          </a:p>
          <a:p>
            <a:pPr lvl="3"/>
            <a:r>
              <a:rPr lang="th-TH" altLang="th-TH" smtClean="0"/>
              <a:t>ระดับที่สี่</a:t>
            </a:r>
          </a:p>
          <a:p>
            <a:pPr lvl="4"/>
            <a:r>
              <a:rPr lang="th-TH" altLang="th-TH" smtClean="0"/>
              <a:t>ระดับที่ห้า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7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7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7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D3D1DF7-F312-4D36-BB0B-D88320091784}" type="slidenum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122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h-TH" smtClean="0"/>
              <a:t>Click to edit Master title style</a:t>
            </a:r>
            <a:endParaRPr lang="th-TH" altLang="th-TH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4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h-TH" smtClean="0"/>
              <a:t>Click to edit Master text styles</a:t>
            </a:r>
          </a:p>
          <a:p>
            <a:pPr lvl="1"/>
            <a:r>
              <a:rPr lang="en-US" altLang="th-TH" smtClean="0"/>
              <a:t>Second level</a:t>
            </a:r>
          </a:p>
          <a:p>
            <a:pPr lvl="2"/>
            <a:r>
              <a:rPr lang="en-US" altLang="th-TH" smtClean="0"/>
              <a:t>Third level</a:t>
            </a:r>
          </a:p>
          <a:p>
            <a:pPr lvl="3"/>
            <a:r>
              <a:rPr lang="en-US" altLang="th-TH" smtClean="0"/>
              <a:t>Fourth level</a:t>
            </a:r>
          </a:p>
          <a:p>
            <a:pPr lvl="4"/>
            <a:r>
              <a:rPr lang="en-US" altLang="th-TH" smtClean="0"/>
              <a:t>Fifth level</a:t>
            </a:r>
            <a:endParaRPr lang="th-TH" altLang="th-TH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7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EF2E8FC-B62A-42F8-AA41-DCAB32C72AC4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05/06/60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7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7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F9EA90E-C473-4CD2-AACF-9F7ED8020906}" type="slidenum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5257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ตัวแทนชื่อเรื่อง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 altLang="th-TH" smtClean="0"/>
              <a:t>คลิกเพื่อแก้ไขลักษณะชื่อเรื่องต้นแบบ</a:t>
            </a:r>
          </a:p>
        </p:txBody>
      </p:sp>
      <p:sp>
        <p:nvSpPr>
          <p:cNvPr id="4099" name="ตัวแทนข้อความ 2"/>
          <p:cNvSpPr>
            <a:spLocks noGrp="1"/>
          </p:cNvSpPr>
          <p:nvPr>
            <p:ph type="body" idx="1"/>
          </p:nvPr>
        </p:nvSpPr>
        <p:spPr bwMode="auto">
          <a:xfrm>
            <a:off x="457200" y="1600204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alt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altLang="th-TH" smtClean="0"/>
              <a:t>ระดับที่สอง</a:t>
            </a:r>
          </a:p>
          <a:p>
            <a:pPr lvl="2"/>
            <a:r>
              <a:rPr lang="th-TH" altLang="th-TH" smtClean="0"/>
              <a:t>ระดับที่สาม</a:t>
            </a:r>
          </a:p>
          <a:p>
            <a:pPr lvl="3"/>
            <a:r>
              <a:rPr lang="th-TH" altLang="th-TH" smtClean="0"/>
              <a:t>ระดับที่สี่</a:t>
            </a:r>
          </a:p>
          <a:p>
            <a:pPr lvl="4"/>
            <a:r>
              <a:rPr lang="th-TH" altLang="th-TH" smtClean="0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7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E4DCDD40-83CA-4EB4-BE34-850BF196C915}" type="datetimeFigureOut">
              <a:rPr lang="th-TH"/>
              <a:pPr>
                <a:defRPr/>
              </a:pPr>
              <a:t>05/06/60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7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7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9EBA0225-D0C7-40E1-A1F0-0ABFEB31090D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19392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  <p:sldLayoutId id="2147483875" r:id="rId5"/>
    <p:sldLayoutId id="2147483876" r:id="rId6"/>
    <p:sldLayoutId id="2147483877" r:id="rId7"/>
    <p:sldLayoutId id="2147483878" r:id="rId8"/>
    <p:sldLayoutId id="2147483879" r:id="rId9"/>
    <p:sldLayoutId id="2147483880" r:id="rId10"/>
    <p:sldLayoutId id="214748388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 altLang="th-TH" smtClean="0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4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altLang="th-TH" smtClean="0"/>
              <a:t>Click to edit Master text styles</a:t>
            </a:r>
          </a:p>
          <a:p>
            <a:pPr lvl="1"/>
            <a:r>
              <a:rPr lang="th-TH" altLang="th-TH" smtClean="0"/>
              <a:t>Second level</a:t>
            </a:r>
          </a:p>
          <a:p>
            <a:pPr lvl="2"/>
            <a:r>
              <a:rPr lang="th-TH" altLang="th-TH" smtClean="0"/>
              <a:t>Third level</a:t>
            </a:r>
          </a:p>
          <a:p>
            <a:pPr lvl="3"/>
            <a:r>
              <a:rPr lang="th-TH" altLang="th-TH" smtClean="0"/>
              <a:t>Fourth level</a:t>
            </a:r>
          </a:p>
          <a:p>
            <a:pPr lvl="4"/>
            <a:r>
              <a:rPr lang="th-TH" altLang="th-TH" smtClean="0"/>
              <a:t>Fifth level</a:t>
            </a:r>
          </a:p>
        </p:txBody>
      </p:sp>
      <p:sp>
        <p:nvSpPr>
          <p:cNvPr id="962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h-TH">
              <a:latin typeface="Calibri" pitchFamily="34" charset="0"/>
            </a:endParaRPr>
          </a:p>
        </p:txBody>
      </p:sp>
      <p:sp>
        <p:nvSpPr>
          <p:cNvPr id="962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h-TH">
              <a:latin typeface="Calibri" pitchFamily="34" charset="0"/>
            </a:endParaRPr>
          </a:p>
        </p:txBody>
      </p:sp>
      <p:sp>
        <p:nvSpPr>
          <p:cNvPr id="962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AAFCB5-FE92-471E-8FA8-74D4B7863BF2}" type="slidenum">
              <a:rPr lang="en-US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th-TH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3349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  <p:sldLayoutId id="2147483884" r:id="rId2"/>
    <p:sldLayoutId id="2147483885" r:id="rId3"/>
    <p:sldLayoutId id="2147483886" r:id="rId4"/>
    <p:sldLayoutId id="2147483887" r:id="rId5"/>
    <p:sldLayoutId id="2147483888" r:id="rId6"/>
    <p:sldLayoutId id="2147483889" r:id="rId7"/>
    <p:sldLayoutId id="2147483890" r:id="rId8"/>
    <p:sldLayoutId id="2147483891" r:id="rId9"/>
    <p:sldLayoutId id="2147483892" r:id="rId10"/>
    <p:sldLayoutId id="2147483893" r:id="rId11"/>
  </p:sldLayoutIdLst>
  <p:transition>
    <p:fade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29" tIns="45715" rIns="91429" bIns="45715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vert="horz" lIns="91429" tIns="45715" rIns="91429" bIns="45715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90"/>
            <a:fld id="{50958253-1E56-4FAB-990B-4D98F524B1C1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914290"/>
              <a:t>05/06/60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90"/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90"/>
            <a:fld id="{42E5CFDE-0802-41C9-8607-3A2DEE883CB1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914290"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60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5" r:id="rId1"/>
    <p:sldLayoutId id="2147483896" r:id="rId2"/>
    <p:sldLayoutId id="2147483897" r:id="rId3"/>
    <p:sldLayoutId id="2147483898" r:id="rId4"/>
    <p:sldLayoutId id="2147483899" r:id="rId5"/>
    <p:sldLayoutId id="2147483900" r:id="rId6"/>
    <p:sldLayoutId id="2147483901" r:id="rId7"/>
    <p:sldLayoutId id="2147483902" r:id="rId8"/>
    <p:sldLayoutId id="2147483903" r:id="rId9"/>
    <p:sldLayoutId id="2147483904" r:id="rId10"/>
    <p:sldLayoutId id="2147483905" r:id="rId11"/>
  </p:sldLayoutIdLst>
  <p:txStyles>
    <p:titleStyle>
      <a:lvl1pPr algn="ctr" defTabSz="91429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59" indent="-342859" algn="l" defTabSz="91429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61" indent="-285716" algn="l" defTabSz="91429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63" indent="-228573" algn="l" defTabSz="91429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08" indent="-228573" algn="l" defTabSz="91429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53" indent="-228573" algn="l" defTabSz="91429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98" indent="-228573" algn="l" defTabSz="91429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43" indent="-228573" algn="l" defTabSz="91429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89" indent="-228573" algn="l" defTabSz="91429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34" indent="-228573" algn="l" defTabSz="91429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29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5" algn="l" defTabSz="91429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0" algn="l" defTabSz="91429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5" algn="l" defTabSz="91429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1" algn="l" defTabSz="91429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26" algn="l" defTabSz="91429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1" algn="l" defTabSz="91429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16" algn="l" defTabSz="91429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61" algn="l" defTabSz="91429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ตัวยึดชื่อเรื่อง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 altLang="th-TH" smtClean="0"/>
              <a:t>คลิกเพื่อแก้ไขลักษณะชื่อเรื่องต้นแบบ</a:t>
            </a:r>
          </a:p>
        </p:txBody>
      </p:sp>
      <p:sp>
        <p:nvSpPr>
          <p:cNvPr id="1027" name="ตัวยึดข้อความ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alt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altLang="th-TH" smtClean="0"/>
              <a:t>ระดับที่สอง</a:t>
            </a:r>
          </a:p>
          <a:p>
            <a:pPr lvl="2"/>
            <a:r>
              <a:rPr lang="th-TH" altLang="th-TH" smtClean="0"/>
              <a:t>ระดับที่สาม</a:t>
            </a:r>
          </a:p>
          <a:p>
            <a:pPr lvl="3"/>
            <a:r>
              <a:rPr lang="th-TH" altLang="th-TH" smtClean="0"/>
              <a:t>ระดับที่สี่</a:t>
            </a:r>
          </a:p>
          <a:p>
            <a:pPr lvl="4"/>
            <a:r>
              <a:rPr lang="th-TH" altLang="th-TH" smtClean="0"/>
              <a:t>ระดับที่ห้า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FFA88FD-A260-426F-9B51-B2140524171C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05/06/60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761036E-F1F7-4E69-9342-051196FC7114}" type="slidenum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945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7" r:id="rId1"/>
    <p:sldLayoutId id="2147483908" r:id="rId2"/>
    <p:sldLayoutId id="2147483909" r:id="rId3"/>
    <p:sldLayoutId id="2147483910" r:id="rId4"/>
    <p:sldLayoutId id="2147483911" r:id="rId5"/>
    <p:sldLayoutId id="2147483912" r:id="rId6"/>
    <p:sldLayoutId id="2147483913" r:id="rId7"/>
    <p:sldLayoutId id="2147483914" r:id="rId8"/>
    <p:sldLayoutId id="2147483915" r:id="rId9"/>
    <p:sldLayoutId id="2147483916" r:id="rId10"/>
    <p:sldLayoutId id="2147483917" r:id="rId11"/>
    <p:sldLayoutId id="214748391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22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4.xml"/><Relationship Id="rId6" Type="http://schemas.microsoft.com/office/2007/relationships/diagramDrawing" Target="../diagrams/drawing2.xml"/><Relationship Id="rId11" Type="http://schemas.openxmlformats.org/officeDocument/2006/relationships/image" Target="../media/image26.jpeg"/><Relationship Id="rId5" Type="http://schemas.openxmlformats.org/officeDocument/2006/relationships/diagramColors" Target="../diagrams/colors2.xml"/><Relationship Id="rId10" Type="http://schemas.openxmlformats.org/officeDocument/2006/relationships/image" Target="../media/image25.jpe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2.xml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2.xml"/><Relationship Id="rId4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4.x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01.xml"/><Relationship Id="rId5" Type="http://schemas.openxmlformats.org/officeDocument/2006/relationships/image" Target="../media/image7.gif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4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มนมุมสี่เหลี่ยมด้านทแยงมุม 20"/>
          <p:cNvSpPr/>
          <p:nvPr/>
        </p:nvSpPr>
        <p:spPr>
          <a:xfrm>
            <a:off x="2971800" y="144379"/>
            <a:ext cx="6019800" cy="3200400"/>
          </a:xfrm>
          <a:prstGeom prst="round2DiagRect">
            <a:avLst/>
          </a:prstGeom>
          <a:gradFill flip="none" rotWithShape="1">
            <a:gsLst>
              <a:gs pos="0">
                <a:srgbClr val="00CCFF">
                  <a:tint val="66000"/>
                  <a:satMod val="160000"/>
                </a:srgbClr>
              </a:gs>
              <a:gs pos="50000">
                <a:srgbClr val="00CCFF">
                  <a:tint val="44500"/>
                  <a:satMod val="160000"/>
                </a:srgbClr>
              </a:gs>
              <a:gs pos="100000">
                <a:srgbClr val="00CCFF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dirty="0">
              <a:solidFill>
                <a:prstClr val="white"/>
              </a:solidFill>
            </a:endParaRPr>
          </a:p>
        </p:txBody>
      </p:sp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2667000" y="586166"/>
            <a:ext cx="6705600" cy="2285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lnSpc>
                <a:spcPts val="5700"/>
              </a:lnSpc>
              <a:defRPr/>
            </a:pPr>
            <a:r>
              <a:rPr lang="th-TH" sz="4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บทบาทโรงพยาบาลส่งเสริมสุขภาพ</a:t>
            </a:r>
          </a:p>
          <a:p>
            <a:pPr algn="ctr">
              <a:lnSpc>
                <a:spcPts val="5700"/>
              </a:lnSpc>
              <a:defRPr/>
            </a:pPr>
            <a:r>
              <a:rPr lang="th-TH" sz="4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สวน</a:t>
            </a:r>
            <a:r>
              <a:rPr lang="th-TH" sz="48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พยอม</a:t>
            </a:r>
            <a:endParaRPr lang="th-TH" sz="48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268" name="TextBox 8"/>
          <p:cNvSpPr txBox="1">
            <a:spLocks noChangeArrowheads="1"/>
          </p:cNvSpPr>
          <p:nvPr/>
        </p:nvSpPr>
        <p:spPr bwMode="auto">
          <a:xfrm>
            <a:off x="3581400" y="3352800"/>
            <a:ext cx="4876800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h-TH" altLang="th-TH" sz="3200" b="1" dirty="0" smtClean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โดย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h-TH" altLang="th-TH" sz="3200" b="1" dirty="0" smtClean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ศ. ไกรสิทธิ์ </a:t>
            </a:r>
            <a:r>
              <a:rPr lang="th-TH" altLang="th-TH" sz="3200" b="1" dirty="0" err="1" smtClean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ตันติศิ</a:t>
            </a:r>
            <a:r>
              <a:rPr lang="th-TH" altLang="th-TH" sz="3200" b="1" dirty="0" smtClean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ริ</a:t>
            </a:r>
            <a:r>
              <a:rPr lang="th-TH" altLang="th-TH" sz="3200" b="1" dirty="0" err="1" smtClean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นทร์</a:t>
            </a:r>
            <a:endParaRPr lang="th-TH" altLang="th-TH" sz="3200" b="1" dirty="0" smtClean="0">
              <a:solidFill>
                <a:srgbClr val="7030A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th-TH" altLang="th-TH" sz="3600" b="1" dirty="0" smtClean="0">
              <a:solidFill>
                <a:srgbClr val="7030A0"/>
              </a:solidFill>
              <a:latin typeface="Calibri" pitchFamily="34" charset="0"/>
              <a:cs typeface="KodchiangUPC" pitchFamily="18" charset="-34"/>
            </a:endParaRPr>
          </a:p>
        </p:txBody>
      </p:sp>
      <p:pic>
        <p:nvPicPr>
          <p:cNvPr id="11269" name="รูปภาพ 18" descr="novem-014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4" y="685800"/>
            <a:ext cx="2379663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มนมุมสี่เหลี่ยมด้านทแยงมุม 21"/>
          <p:cNvSpPr/>
          <p:nvPr/>
        </p:nvSpPr>
        <p:spPr>
          <a:xfrm>
            <a:off x="228600" y="3429000"/>
            <a:ext cx="2667000" cy="3200400"/>
          </a:xfrm>
          <a:prstGeom prst="round2Diag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29000" y="4869160"/>
            <a:ext cx="5029200" cy="10772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h-TH" sz="3200" b="1" dirty="0" smtClean="0">
                <a:solidFill>
                  <a:srgbClr val="7030A0"/>
                </a:solidFill>
                <a:latin typeface="Calibri" pitchFamily="34" charset="0"/>
                <a:cs typeface="KodchiangUPC" pitchFamily="18" charset="-34"/>
              </a:rPr>
              <a:t>1 มิถุนายน 25</a:t>
            </a:r>
            <a:r>
              <a:rPr lang="en-US" sz="3200" b="1" dirty="0" smtClean="0">
                <a:solidFill>
                  <a:srgbClr val="7030A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60</a:t>
            </a:r>
            <a:endParaRPr lang="th-TH" sz="3200" b="1" dirty="0" smtClean="0">
              <a:solidFill>
                <a:srgbClr val="7030A0"/>
              </a:solidFill>
              <a:latin typeface="KodchiangUPC" panose="02020603050405020304" pitchFamily="18" charset="-34"/>
              <a:cs typeface="KodchiangUPC" panose="02020603050405020304" pitchFamily="18" charset="-34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h-TH" sz="3200" b="1" dirty="0" smtClean="0">
                <a:solidFill>
                  <a:srgbClr val="7030A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ณ.จังหวัดร้อยเอ็ด</a:t>
            </a:r>
            <a:r>
              <a:rPr lang="th-TH" sz="3200" b="1" dirty="0" smtClean="0">
                <a:solidFill>
                  <a:srgbClr val="7030A0"/>
                </a:solidFill>
                <a:latin typeface="Calibri" pitchFamily="34" charset="0"/>
                <a:cs typeface="KodchiangUPC" pitchFamily="18" charset="-34"/>
              </a:rPr>
              <a:t>  </a:t>
            </a:r>
            <a:endParaRPr lang="th-TH" sz="3200" b="1" dirty="0">
              <a:solidFill>
                <a:srgbClr val="7030A0"/>
              </a:solidFill>
              <a:latin typeface="Calibri" pitchFamily="34" charset="0"/>
              <a:cs typeface="KodchiangUPC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231806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วงรี 29"/>
          <p:cNvSpPr/>
          <p:nvPr/>
        </p:nvSpPr>
        <p:spPr>
          <a:xfrm>
            <a:off x="899592" y="4797152"/>
            <a:ext cx="1290023" cy="977404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12" name="วงรี 11"/>
          <p:cNvSpPr/>
          <p:nvPr/>
        </p:nvSpPr>
        <p:spPr>
          <a:xfrm>
            <a:off x="1746536" y="1628800"/>
            <a:ext cx="5664568" cy="4464496"/>
          </a:xfrm>
          <a:prstGeom prst="ellipse">
            <a:avLst/>
          </a:prstGeom>
          <a:gradFill flip="none" rotWithShape="1">
            <a:gsLst>
              <a:gs pos="41000">
                <a:srgbClr val="FFD54F"/>
              </a:gs>
              <a:gs pos="50000">
                <a:srgbClr val="FFFFAB"/>
              </a:gs>
              <a:gs pos="100000">
                <a:schemeClr val="accent3">
                  <a:lumMod val="7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31" name="วงรี 30"/>
          <p:cNvSpPr/>
          <p:nvPr/>
        </p:nvSpPr>
        <p:spPr>
          <a:xfrm>
            <a:off x="6857455" y="1772816"/>
            <a:ext cx="1290023" cy="977404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11" name="วงรี 10"/>
          <p:cNvSpPr/>
          <p:nvPr/>
        </p:nvSpPr>
        <p:spPr>
          <a:xfrm>
            <a:off x="3258704" y="2708920"/>
            <a:ext cx="2520280" cy="2332394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5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5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4" name="มนมุมสี่เหลี่ยมผืนผ้าด้านทแยงมุม 3"/>
          <p:cNvSpPr/>
          <p:nvPr/>
        </p:nvSpPr>
        <p:spPr>
          <a:xfrm>
            <a:off x="1285852" y="176213"/>
            <a:ext cx="6500857" cy="768350"/>
          </a:xfrm>
          <a:prstGeom prst="round2DiagRect">
            <a:avLst/>
          </a:prstGeom>
          <a:gradFill flip="none" rotWithShape="1">
            <a:gsLst>
              <a:gs pos="0">
                <a:schemeClr val="accent3">
                  <a:shade val="30000"/>
                  <a:satMod val="115000"/>
                </a:schemeClr>
              </a:gs>
              <a:gs pos="50000">
                <a:schemeClr val="accent3">
                  <a:shade val="67500"/>
                  <a:satMod val="115000"/>
                </a:schemeClr>
              </a:gs>
              <a:gs pos="100000">
                <a:schemeClr val="accent3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889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54287" name="TextBox 4"/>
          <p:cNvSpPr txBox="1">
            <a:spLocks noChangeArrowheads="1"/>
          </p:cNvSpPr>
          <p:nvPr/>
        </p:nvSpPr>
        <p:spPr bwMode="auto">
          <a:xfrm>
            <a:off x="1214438" y="285750"/>
            <a:ext cx="659923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การบูรณาการ </a:t>
            </a:r>
            <a:r>
              <a:rPr lang="th-TH" sz="36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LilyUPC" pitchFamily="34" charset="-34"/>
              </a:rPr>
              <a:t>ในชุมชน ท้องถิ่น และองค์กร</a:t>
            </a:r>
            <a:endParaRPr lang="th-TH" sz="3600" b="1" i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ilyUPC" pitchFamily="34" charset="-34"/>
              <a:cs typeface="LilyUPC" pitchFamily="34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14688" y="3023021"/>
            <a:ext cx="2665412" cy="20621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200" b="1" dirty="0">
                <a:solidFill>
                  <a:srgbClr val="7030A0"/>
                </a:solidFill>
                <a:latin typeface="Cordia New" pitchFamily="34" charset="-34"/>
                <a:cs typeface="LilyUPC" pitchFamily="34" charset="-34"/>
              </a:rPr>
              <a:t>การบูรณาการ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200" b="1" dirty="0">
                <a:solidFill>
                  <a:srgbClr val="7030A0"/>
                </a:solidFill>
                <a:latin typeface="Cordia New" pitchFamily="34" charset="-34"/>
                <a:cs typeface="LilyUPC" pitchFamily="34" charset="-34"/>
              </a:rPr>
              <a:t>ในชุมชน ท้องถิ่น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200" b="1" dirty="0">
                <a:solidFill>
                  <a:srgbClr val="7030A0"/>
                </a:solidFill>
                <a:latin typeface="Cordia New" pitchFamily="34" charset="-34"/>
                <a:cs typeface="LilyUPC" pitchFamily="34" charset="-34"/>
              </a:rPr>
              <a:t>และองค์กร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 sz="3200" b="1" dirty="0">
              <a:solidFill>
                <a:schemeClr val="accent5">
                  <a:lumMod val="50000"/>
                </a:schemeClr>
              </a:solidFill>
              <a:latin typeface="Cordia New" pitchFamily="34" charset="-34"/>
              <a:cs typeface="LilyUPC" pitchFamily="34" charset="-34"/>
            </a:endParaRPr>
          </a:p>
        </p:txBody>
      </p:sp>
      <p:sp>
        <p:nvSpPr>
          <p:cNvPr id="10259" name="TextBox 8"/>
          <p:cNvSpPr txBox="1">
            <a:spLocks noChangeArrowheads="1"/>
          </p:cNvSpPr>
          <p:nvPr/>
        </p:nvSpPr>
        <p:spPr bwMode="auto">
          <a:xfrm>
            <a:off x="3333750" y="1944688"/>
            <a:ext cx="3024188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lnSpc>
                <a:spcPts val="2500"/>
              </a:lnSpc>
            </a:pPr>
            <a:r>
              <a:rPr lang="th-TH" sz="3600" b="1">
                <a:solidFill>
                  <a:srgbClr val="008000"/>
                </a:solidFill>
                <a:latin typeface="Freesia New" pitchFamily="34" charset="-34"/>
                <a:cs typeface="Cordia New" panose="020B0304020202020204" pitchFamily="34" charset="-34"/>
              </a:rPr>
              <a:t>ต้นทุนของชุมชน</a:t>
            </a:r>
          </a:p>
        </p:txBody>
      </p:sp>
      <p:sp>
        <p:nvSpPr>
          <p:cNvPr id="10260" name="TextBox 7"/>
          <p:cNvSpPr txBox="1">
            <a:spLocks noChangeArrowheads="1"/>
          </p:cNvSpPr>
          <p:nvPr/>
        </p:nvSpPr>
        <p:spPr bwMode="auto">
          <a:xfrm>
            <a:off x="3765550" y="5273675"/>
            <a:ext cx="2301875" cy="733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 eaLnBrk="1" hangingPunct="1">
              <a:lnSpc>
                <a:spcPts val="2500"/>
              </a:lnSpc>
            </a:pPr>
            <a:r>
              <a:rPr lang="th-TH" sz="2000" b="1" dirty="0">
                <a:latin typeface="Cordia New" panose="020B0304020202020204" pitchFamily="34" charset="-34"/>
                <a:cs typeface="Cordia New" panose="020B0304020202020204" pitchFamily="34" charset="-34"/>
              </a:rPr>
              <a:t>ประชาชน </a:t>
            </a:r>
            <a:r>
              <a:rPr lang="en-US" sz="2000" b="1" dirty="0">
                <a:latin typeface="Cordia New" panose="020B0304020202020204" pitchFamily="34" charset="-34"/>
                <a:cs typeface="Cordia New" panose="020B0304020202020204" pitchFamily="34" charset="-34"/>
              </a:rPr>
              <a:t>&amp; </a:t>
            </a:r>
            <a:r>
              <a:rPr lang="th-TH" sz="2000" b="1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อาสาสมัคร</a:t>
            </a:r>
          </a:p>
          <a:p>
            <a:pPr algn="ctr" eaLnBrk="1" hangingPunct="1">
              <a:lnSpc>
                <a:spcPts val="2500"/>
              </a:lnSpc>
            </a:pPr>
            <a:r>
              <a:rPr lang="th-TH" sz="2000" b="1" dirty="0" smtClean="0">
                <a:solidFill>
                  <a:srgbClr val="7030A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(</a:t>
            </a:r>
            <a:r>
              <a:rPr lang="th-TH" sz="2000" b="1" dirty="0" err="1" smtClean="0">
                <a:solidFill>
                  <a:srgbClr val="7030A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อส</a:t>
            </a:r>
            <a:r>
              <a:rPr lang="th-TH" sz="2000" b="1" dirty="0" smtClean="0">
                <a:solidFill>
                  <a:srgbClr val="7030A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ม</a:t>
            </a:r>
            <a:r>
              <a:rPr lang="th-TH" sz="2000" b="1" dirty="0">
                <a:solidFill>
                  <a:srgbClr val="7030A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.</a:t>
            </a:r>
            <a:r>
              <a:rPr lang="th-TH" sz="2000" b="1" dirty="0" smtClean="0">
                <a:solidFill>
                  <a:srgbClr val="7030A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)</a:t>
            </a:r>
            <a:endParaRPr lang="th-TH" sz="2000" b="1" dirty="0">
              <a:solidFill>
                <a:srgbClr val="7030A0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10261" name="TextBox 5"/>
          <p:cNvSpPr txBox="1">
            <a:spLocks noChangeArrowheads="1"/>
          </p:cNvSpPr>
          <p:nvPr/>
        </p:nvSpPr>
        <p:spPr bwMode="auto">
          <a:xfrm>
            <a:off x="2324100" y="2927350"/>
            <a:ext cx="114300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 eaLnBrk="1" hangingPunct="1">
              <a:lnSpc>
                <a:spcPts val="2500"/>
              </a:lnSpc>
            </a:pPr>
            <a:r>
              <a:rPr lang="th-TH" sz="2000" b="1">
                <a:latin typeface="Freesia New" pitchFamily="34" charset="-34"/>
                <a:cs typeface="Cordia New" panose="020B0304020202020204" pitchFamily="34" charset="-34"/>
              </a:rPr>
              <a:t>โรงเรียน</a:t>
            </a:r>
          </a:p>
        </p:txBody>
      </p:sp>
      <p:sp>
        <p:nvSpPr>
          <p:cNvPr id="10262" name="TextBox 5"/>
          <p:cNvSpPr txBox="1">
            <a:spLocks noChangeArrowheads="1"/>
          </p:cNvSpPr>
          <p:nvPr/>
        </p:nvSpPr>
        <p:spPr bwMode="auto">
          <a:xfrm>
            <a:off x="2106613" y="3536950"/>
            <a:ext cx="72072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 eaLnBrk="1" hangingPunct="1">
              <a:lnSpc>
                <a:spcPts val="2900"/>
              </a:lnSpc>
            </a:pPr>
            <a:r>
              <a:rPr lang="th-TH" sz="2000" b="1">
                <a:latin typeface="Freesia New" pitchFamily="34" charset="-34"/>
                <a:cs typeface="Cordia New" panose="020B0304020202020204" pitchFamily="34" charset="-34"/>
              </a:rPr>
              <a:t>อปท.</a:t>
            </a:r>
          </a:p>
        </p:txBody>
      </p:sp>
      <p:sp>
        <p:nvSpPr>
          <p:cNvPr id="10263" name="TextBox 5"/>
          <p:cNvSpPr txBox="1">
            <a:spLocks noChangeArrowheads="1"/>
          </p:cNvSpPr>
          <p:nvPr/>
        </p:nvSpPr>
        <p:spPr bwMode="auto">
          <a:xfrm>
            <a:off x="3284538" y="2408238"/>
            <a:ext cx="514350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lnSpc>
                <a:spcPts val="2500"/>
              </a:lnSpc>
            </a:pPr>
            <a:r>
              <a:rPr lang="th-TH" sz="2000" b="1">
                <a:latin typeface="Freesia New" pitchFamily="34" charset="-34"/>
                <a:cs typeface="Cordia New" panose="020B0304020202020204" pitchFamily="34" charset="-34"/>
              </a:rPr>
              <a:t>วัด</a:t>
            </a:r>
          </a:p>
        </p:txBody>
      </p:sp>
      <p:sp>
        <p:nvSpPr>
          <p:cNvPr id="10264" name="TextBox 6"/>
          <p:cNvSpPr txBox="1">
            <a:spLocks noChangeArrowheads="1"/>
          </p:cNvSpPr>
          <p:nvPr/>
        </p:nvSpPr>
        <p:spPr bwMode="auto">
          <a:xfrm>
            <a:off x="2251075" y="4797425"/>
            <a:ext cx="1871663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 eaLnBrk="1" hangingPunct="1">
              <a:lnSpc>
                <a:spcPts val="2500"/>
              </a:lnSpc>
            </a:pPr>
            <a:r>
              <a:rPr lang="th-TH" sz="2000" b="1">
                <a:latin typeface="Freesia New" pitchFamily="34" charset="-34"/>
                <a:cs typeface="Cordia New" panose="020B0304020202020204" pitchFamily="34" charset="-34"/>
              </a:rPr>
              <a:t>การบริการจาก</a:t>
            </a:r>
          </a:p>
          <a:p>
            <a:pPr algn="ctr" eaLnBrk="1" hangingPunct="1">
              <a:lnSpc>
                <a:spcPts val="2500"/>
              </a:lnSpc>
            </a:pPr>
            <a:r>
              <a:rPr lang="th-TH" sz="2000" b="1">
                <a:latin typeface="Freesia New" pitchFamily="34" charset="-34"/>
                <a:cs typeface="Cordia New" panose="020B0304020202020204" pitchFamily="34" charset="-34"/>
              </a:rPr>
              <a:t>หน่วยงานต่างๆ</a:t>
            </a:r>
          </a:p>
        </p:txBody>
      </p:sp>
      <p:sp>
        <p:nvSpPr>
          <p:cNvPr id="10265" name="TextBox 7"/>
          <p:cNvSpPr txBox="1">
            <a:spLocks noChangeArrowheads="1"/>
          </p:cNvSpPr>
          <p:nvPr/>
        </p:nvSpPr>
        <p:spPr bwMode="auto">
          <a:xfrm>
            <a:off x="5857875" y="3786188"/>
            <a:ext cx="1522413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lnSpc>
                <a:spcPts val="2500"/>
              </a:lnSpc>
            </a:pPr>
            <a:r>
              <a:rPr lang="th-TH" sz="2000" b="1">
                <a:latin typeface="Cordia New" panose="020B0304020202020204" pitchFamily="34" charset="-34"/>
                <a:cs typeface="Cordia New" panose="020B0304020202020204" pitchFamily="34" charset="-34"/>
              </a:rPr>
              <a:t>วัฒนธรรมที่ดีงาม</a:t>
            </a:r>
          </a:p>
        </p:txBody>
      </p:sp>
      <p:sp>
        <p:nvSpPr>
          <p:cNvPr id="10266" name="TextBox 6"/>
          <p:cNvSpPr txBox="1">
            <a:spLocks noChangeArrowheads="1"/>
          </p:cNvSpPr>
          <p:nvPr/>
        </p:nvSpPr>
        <p:spPr bwMode="auto">
          <a:xfrm>
            <a:off x="2466975" y="4292600"/>
            <a:ext cx="736600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lnSpc>
                <a:spcPts val="2500"/>
              </a:lnSpc>
            </a:pPr>
            <a:r>
              <a:rPr lang="th-TH" sz="2000" b="1">
                <a:latin typeface="Freesia New" pitchFamily="34" charset="-34"/>
                <a:cs typeface="Cordia New" panose="020B0304020202020204" pitchFamily="34" charset="-34"/>
              </a:rPr>
              <a:t>ธุรกิจ</a:t>
            </a:r>
          </a:p>
        </p:txBody>
      </p:sp>
      <p:sp>
        <p:nvSpPr>
          <p:cNvPr id="10267" name="สี่เหลี่ยมผืนผ้า 21"/>
          <p:cNvSpPr>
            <a:spLocks noChangeArrowheads="1"/>
          </p:cNvSpPr>
          <p:nvPr/>
        </p:nvSpPr>
        <p:spPr bwMode="auto">
          <a:xfrm>
            <a:off x="4986338" y="2420938"/>
            <a:ext cx="16748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/>
            <a:r>
              <a:rPr lang="th-TH" sz="2000" b="1">
                <a:latin typeface="Cordia New" panose="020B0304020202020204" pitchFamily="34" charset="-34"/>
                <a:cs typeface="Cordia New" panose="020B0304020202020204" pitchFamily="34" charset="-34"/>
              </a:rPr>
              <a:t>ทรัพยากรธรรมชาติ</a:t>
            </a:r>
          </a:p>
        </p:txBody>
      </p:sp>
      <p:sp>
        <p:nvSpPr>
          <p:cNvPr id="10268" name="สี่เหลี่ยมผืนผ้า 22"/>
          <p:cNvSpPr>
            <a:spLocks noChangeArrowheads="1"/>
          </p:cNvSpPr>
          <p:nvPr/>
        </p:nvSpPr>
        <p:spPr bwMode="auto">
          <a:xfrm>
            <a:off x="5643563" y="4500563"/>
            <a:ext cx="1443204" cy="745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lnSpc>
                <a:spcPts val="2500"/>
              </a:lnSpc>
            </a:pPr>
            <a:r>
              <a:rPr lang="th-TH" sz="2400" b="1" dirty="0" smtClean="0">
                <a:solidFill>
                  <a:srgbClr val="7030A0"/>
                </a:solidFill>
                <a:latin typeface="Freesia New" pitchFamily="34" charset="-34"/>
                <a:cs typeface="Cordia New" panose="020B0304020202020204" pitchFamily="34" charset="-34"/>
              </a:rPr>
              <a:t>รพ.ส่งเสริมสุขภาพ</a:t>
            </a:r>
            <a:endParaRPr lang="th-TH" sz="2400" b="1" dirty="0">
              <a:solidFill>
                <a:srgbClr val="7030A0"/>
              </a:solidFill>
              <a:latin typeface="Freesia New" pitchFamily="34" charset="-34"/>
              <a:cs typeface="Cordia New" panose="020B0304020202020204" pitchFamily="34" charset="-34"/>
            </a:endParaRPr>
          </a:p>
        </p:txBody>
      </p:sp>
      <p:sp>
        <p:nvSpPr>
          <p:cNvPr id="10269" name="สี่เหลี่ยมผืนผ้า 23"/>
          <p:cNvSpPr>
            <a:spLocks noChangeArrowheads="1"/>
          </p:cNvSpPr>
          <p:nvPr/>
        </p:nvSpPr>
        <p:spPr bwMode="auto">
          <a:xfrm>
            <a:off x="5857875" y="3071813"/>
            <a:ext cx="10604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/>
            <a:r>
              <a:rPr lang="th-TH" sz="2000" b="1">
                <a:latin typeface="Cordia New" panose="020B0304020202020204" pitchFamily="34" charset="-34"/>
                <a:cs typeface="Cordia New" panose="020B0304020202020204" pitchFamily="34" charset="-34"/>
              </a:rPr>
              <a:t>สิ่งแวดล้อม</a:t>
            </a:r>
          </a:p>
        </p:txBody>
      </p:sp>
      <p:sp>
        <p:nvSpPr>
          <p:cNvPr id="10270" name="TextBox 5"/>
          <p:cNvSpPr txBox="1">
            <a:spLocks noChangeArrowheads="1"/>
          </p:cNvSpPr>
          <p:nvPr/>
        </p:nvSpPr>
        <p:spPr bwMode="auto">
          <a:xfrm>
            <a:off x="962025" y="5300663"/>
            <a:ext cx="1162050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 eaLnBrk="1" hangingPunct="1">
              <a:lnSpc>
                <a:spcPts val="2500"/>
              </a:lnSpc>
            </a:pPr>
            <a:r>
              <a:rPr lang="th-TH" b="1" dirty="0">
                <a:solidFill>
                  <a:srgbClr val="7030A0"/>
                </a:solidFill>
                <a:latin typeface="Freesia New" pitchFamily="34" charset="-34"/>
                <a:cs typeface="Cordia New" panose="020B0304020202020204" pitchFamily="34" charset="-34"/>
              </a:rPr>
              <a:t>ข่าวสาร</a:t>
            </a:r>
          </a:p>
        </p:txBody>
      </p:sp>
      <p:sp>
        <p:nvSpPr>
          <p:cNvPr id="29" name="วงรี 28"/>
          <p:cNvSpPr/>
          <p:nvPr/>
        </p:nvSpPr>
        <p:spPr>
          <a:xfrm>
            <a:off x="1187624" y="1556792"/>
            <a:ext cx="1290023" cy="977404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10274" name="TextBox 5"/>
          <p:cNvSpPr txBox="1">
            <a:spLocks noChangeArrowheads="1"/>
          </p:cNvSpPr>
          <p:nvPr/>
        </p:nvSpPr>
        <p:spPr bwMode="auto">
          <a:xfrm>
            <a:off x="946150" y="1760538"/>
            <a:ext cx="1785938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 eaLnBrk="1" hangingPunct="1">
              <a:lnSpc>
                <a:spcPts val="2500"/>
              </a:lnSpc>
            </a:pPr>
            <a:r>
              <a:rPr lang="th-TH" b="1">
                <a:latin typeface="Freesia New" pitchFamily="34" charset="-34"/>
                <a:cs typeface="Cordia New" panose="020B0304020202020204" pitchFamily="34" charset="-34"/>
              </a:rPr>
              <a:t>การติดตามประเมิน</a:t>
            </a:r>
          </a:p>
        </p:txBody>
      </p:sp>
      <p:sp>
        <p:nvSpPr>
          <p:cNvPr id="10275" name="TextBox 5"/>
          <p:cNvSpPr txBox="1">
            <a:spLocks noChangeArrowheads="1"/>
          </p:cNvSpPr>
          <p:nvPr/>
        </p:nvSpPr>
        <p:spPr bwMode="auto">
          <a:xfrm>
            <a:off x="962025" y="4941888"/>
            <a:ext cx="1162050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 eaLnBrk="1" hangingPunct="1">
              <a:lnSpc>
                <a:spcPts val="2500"/>
              </a:lnSpc>
            </a:pPr>
            <a:r>
              <a:rPr lang="th-TH" b="1" dirty="0">
                <a:solidFill>
                  <a:srgbClr val="7030A0"/>
                </a:solidFill>
                <a:latin typeface="Freesia New" pitchFamily="34" charset="-34"/>
                <a:cs typeface="Cordia New" panose="020B0304020202020204" pitchFamily="34" charset="-34"/>
              </a:rPr>
              <a:t>ข้อมูล/</a:t>
            </a:r>
          </a:p>
        </p:txBody>
      </p:sp>
      <p:sp>
        <p:nvSpPr>
          <p:cNvPr id="32" name="วงรี 31"/>
          <p:cNvSpPr/>
          <p:nvPr/>
        </p:nvSpPr>
        <p:spPr>
          <a:xfrm>
            <a:off x="6732240" y="5043884"/>
            <a:ext cx="1554725" cy="977404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10279" name="TextBox 5"/>
          <p:cNvSpPr txBox="1">
            <a:spLocks noChangeArrowheads="1"/>
          </p:cNvSpPr>
          <p:nvPr/>
        </p:nvSpPr>
        <p:spPr bwMode="auto">
          <a:xfrm>
            <a:off x="6643688" y="5000625"/>
            <a:ext cx="1800225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 eaLnBrk="1" hangingPunct="1">
              <a:lnSpc>
                <a:spcPts val="2500"/>
              </a:lnSpc>
            </a:pPr>
            <a:r>
              <a:rPr lang="th-TH" sz="2400" b="1">
                <a:latin typeface="Freesia New" pitchFamily="34" charset="-34"/>
                <a:cs typeface="Cordia New" panose="020B0304020202020204" pitchFamily="34" charset="-34"/>
              </a:rPr>
              <a:t>การบริหาร</a:t>
            </a:r>
          </a:p>
          <a:p>
            <a:pPr algn="ctr" eaLnBrk="1" hangingPunct="1">
              <a:lnSpc>
                <a:spcPts val="2500"/>
              </a:lnSpc>
            </a:pPr>
            <a:r>
              <a:rPr lang="th-TH" sz="2400" b="1">
                <a:latin typeface="Freesia New" pitchFamily="34" charset="-34"/>
                <a:cs typeface="Cordia New" panose="020B0304020202020204" pitchFamily="34" charset="-34"/>
              </a:rPr>
              <a:t>จัดการอย่างบูรณาการ</a:t>
            </a:r>
          </a:p>
        </p:txBody>
      </p:sp>
      <p:sp>
        <p:nvSpPr>
          <p:cNvPr id="34" name="รูปร่าง 33"/>
          <p:cNvSpPr/>
          <p:nvPr/>
        </p:nvSpPr>
        <p:spPr>
          <a:xfrm rot="10950022">
            <a:off x="1701800" y="1166813"/>
            <a:ext cx="5965825" cy="3646487"/>
          </a:xfrm>
          <a:prstGeom prst="leftCircularArrow">
            <a:avLst>
              <a:gd name="adj1" fmla="val 2998"/>
              <a:gd name="adj2" fmla="val 367631"/>
              <a:gd name="adj3" fmla="val 2143141"/>
              <a:gd name="adj4" fmla="val 9024489"/>
              <a:gd name="adj5" fmla="val 3498"/>
            </a:avLst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5" name="รูปร่าง 34"/>
          <p:cNvSpPr/>
          <p:nvPr/>
        </p:nvSpPr>
        <p:spPr>
          <a:xfrm>
            <a:off x="1476375" y="2924175"/>
            <a:ext cx="6278563" cy="3646488"/>
          </a:xfrm>
          <a:prstGeom prst="leftCircularArrow">
            <a:avLst>
              <a:gd name="adj1" fmla="val 2998"/>
              <a:gd name="adj2" fmla="val 367631"/>
              <a:gd name="adj3" fmla="val 2143141"/>
              <a:gd name="adj4" fmla="val 9024489"/>
              <a:gd name="adj5" fmla="val 3498"/>
            </a:avLst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6" name="รูปร่าง 35"/>
          <p:cNvSpPr/>
          <p:nvPr/>
        </p:nvSpPr>
        <p:spPr>
          <a:xfrm rot="5670200">
            <a:off x="645056" y="2313389"/>
            <a:ext cx="2601913" cy="2607458"/>
          </a:xfrm>
          <a:prstGeom prst="leftCircularArrow">
            <a:avLst>
              <a:gd name="adj1" fmla="val 2998"/>
              <a:gd name="adj2" fmla="val 367631"/>
              <a:gd name="adj3" fmla="val 2143141"/>
              <a:gd name="adj4" fmla="val 8921994"/>
              <a:gd name="adj5" fmla="val 6561"/>
            </a:avLst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7" name="รูปร่าง 36"/>
          <p:cNvSpPr/>
          <p:nvPr/>
        </p:nvSpPr>
        <p:spPr>
          <a:xfrm rot="16200000">
            <a:off x="5954713" y="2649537"/>
            <a:ext cx="2540000" cy="2422525"/>
          </a:xfrm>
          <a:prstGeom prst="leftCircularArrow">
            <a:avLst>
              <a:gd name="adj1" fmla="val 2998"/>
              <a:gd name="adj2" fmla="val 367631"/>
              <a:gd name="adj3" fmla="val 2143141"/>
              <a:gd name="adj4" fmla="val 8995309"/>
              <a:gd name="adj5" fmla="val 6561"/>
            </a:avLst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292" name="TextBox 5"/>
          <p:cNvSpPr txBox="1">
            <a:spLocks noChangeArrowheads="1"/>
          </p:cNvSpPr>
          <p:nvPr/>
        </p:nvSpPr>
        <p:spPr bwMode="auto">
          <a:xfrm>
            <a:off x="6659563" y="1916113"/>
            <a:ext cx="17367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 eaLnBrk="1" hangingPunct="1">
              <a:lnSpc>
                <a:spcPts val="2500"/>
              </a:lnSpc>
            </a:pPr>
            <a:r>
              <a:rPr lang="th-TH" b="1" dirty="0">
                <a:solidFill>
                  <a:srgbClr val="7030A0"/>
                </a:solidFill>
                <a:latin typeface="Freesia New" pitchFamily="34" charset="-34"/>
                <a:cs typeface="Cordia New" panose="020B0304020202020204" pitchFamily="34" charset="-34"/>
              </a:rPr>
              <a:t>ความ</a:t>
            </a:r>
          </a:p>
          <a:p>
            <a:pPr algn="ctr" eaLnBrk="1" hangingPunct="1">
              <a:lnSpc>
                <a:spcPts val="2500"/>
              </a:lnSpc>
            </a:pPr>
            <a:r>
              <a:rPr lang="th-TH" b="1" dirty="0">
                <a:solidFill>
                  <a:srgbClr val="7030A0"/>
                </a:solidFill>
                <a:latin typeface="Freesia New" pitchFamily="34" charset="-34"/>
                <a:cs typeface="Cordia New" panose="020B0304020202020204" pitchFamily="34" charset="-34"/>
              </a:rPr>
              <a:t>ร่วมมือ</a:t>
            </a:r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/>
            <a:fld id="{B73A030D-26DF-4B44-B600-0E8E40BEB728}" type="slidenum">
              <a:rPr lang="th-TH" sz="1200">
                <a:solidFill>
                  <a:srgbClr val="898989"/>
                </a:solidFill>
                <a:latin typeface="Calibri" panose="020F0502020204030204" pitchFamily="34" charset="0"/>
                <a:cs typeface="Cordia New" panose="020B0304020202020204" pitchFamily="34" charset="-34"/>
              </a:rPr>
              <a:pPr eaLnBrk="1" hangingPunct="1"/>
              <a:t>10</a:t>
            </a:fld>
            <a:endParaRPr lang="th-TH" sz="1200">
              <a:solidFill>
                <a:srgbClr val="898989"/>
              </a:solidFill>
              <a:latin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828334" y="6669360"/>
            <a:ext cx="142418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h-TH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FreesiaUPC" pitchFamily="34" charset="-34"/>
                <a:cs typeface="FreesiaUPC" pitchFamily="34" charset="-34"/>
              </a:rPr>
              <a:t>ศ.ไกรสิทธิ์ </a:t>
            </a:r>
            <a:r>
              <a:rPr lang="th-TH" sz="1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FreesiaUPC" pitchFamily="34" charset="-34"/>
                <a:cs typeface="FreesiaUPC" pitchFamily="34" charset="-34"/>
              </a:rPr>
              <a:t>ตันติศิ</a:t>
            </a:r>
            <a:r>
              <a:rPr lang="th-TH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reesiaUPC" pitchFamily="34" charset="-34"/>
                <a:cs typeface="FreesiaUPC" pitchFamily="34" charset="-34"/>
              </a:rPr>
              <a:t>ริ</a:t>
            </a:r>
            <a:r>
              <a:rPr lang="th-TH" sz="1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FreesiaUPC" pitchFamily="34" charset="-34"/>
                <a:cs typeface="FreesiaUPC" pitchFamily="34" charset="-34"/>
              </a:rPr>
              <a:t>นทร์</a:t>
            </a:r>
            <a:endParaRPr lang="th-TH" sz="1200" b="1" dirty="0">
              <a:solidFill>
                <a:schemeClr val="tx1">
                  <a:lumMod val="65000"/>
                  <a:lumOff val="35000"/>
                </a:schemeClr>
              </a:solidFill>
              <a:latin typeface="FreesiaUPC" pitchFamily="34" charset="-34"/>
              <a:cs typeface="FreesiaUPC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6905304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สี่เหลี่ยมมุมมน 42"/>
          <p:cNvSpPr/>
          <p:nvPr/>
        </p:nvSpPr>
        <p:spPr>
          <a:xfrm>
            <a:off x="1214438" y="5343525"/>
            <a:ext cx="7929562" cy="1285875"/>
          </a:xfrm>
          <a:prstGeom prst="roundRect">
            <a:avLst/>
          </a:prstGeom>
          <a:solidFill>
            <a:srgbClr val="FF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th-TH" dirty="0">
              <a:solidFill>
                <a:srgbClr val="CCFF33"/>
              </a:solidFill>
            </a:endParaRPr>
          </a:p>
        </p:txBody>
      </p:sp>
      <p:sp>
        <p:nvSpPr>
          <p:cNvPr id="42" name="สี่เหลี่ยมมุมมน 41"/>
          <p:cNvSpPr/>
          <p:nvPr/>
        </p:nvSpPr>
        <p:spPr>
          <a:xfrm>
            <a:off x="0" y="4027488"/>
            <a:ext cx="8786813" cy="1143000"/>
          </a:xfrm>
          <a:prstGeom prst="roundRect">
            <a:avLst/>
          </a:prstGeom>
          <a:solidFill>
            <a:srgbClr val="66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th-TH"/>
          </a:p>
        </p:txBody>
      </p:sp>
      <p:sp>
        <p:nvSpPr>
          <p:cNvPr id="35" name="สี่เหลี่ยมมุมมน 34"/>
          <p:cNvSpPr/>
          <p:nvPr/>
        </p:nvSpPr>
        <p:spPr>
          <a:xfrm>
            <a:off x="1214438" y="2643188"/>
            <a:ext cx="7929562" cy="1214437"/>
          </a:xfrm>
          <a:prstGeom prst="roundRect">
            <a:avLst/>
          </a:prstGeom>
          <a:solidFill>
            <a:srgbClr val="CCF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th-TH" dirty="0">
              <a:solidFill>
                <a:srgbClr val="CCFF33"/>
              </a:solidFill>
            </a:endParaRPr>
          </a:p>
        </p:txBody>
      </p:sp>
      <p:sp>
        <p:nvSpPr>
          <p:cNvPr id="31" name="สี่เหลี่ยมมุมมน 30"/>
          <p:cNvSpPr/>
          <p:nvPr/>
        </p:nvSpPr>
        <p:spPr>
          <a:xfrm>
            <a:off x="0" y="1074738"/>
            <a:ext cx="8929688" cy="1428750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th-TH"/>
          </a:p>
        </p:txBody>
      </p:sp>
      <p:sp>
        <p:nvSpPr>
          <p:cNvPr id="3" name="TextBox 2"/>
          <p:cNvSpPr txBox="1"/>
          <p:nvPr/>
        </p:nvSpPr>
        <p:spPr>
          <a:xfrm>
            <a:off x="0" y="71414"/>
            <a:ext cx="9144000" cy="86177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th-TH" sz="5000" b="1" dirty="0">
                <a:latin typeface="FreesiaUPC" pitchFamily="34" charset="-34"/>
                <a:cs typeface="FreesiaUPC" pitchFamily="34" charset="-34"/>
              </a:rPr>
              <a:t>เป้าหมายในการส่งเสริมสุขภาพในชุมชน</a:t>
            </a:r>
          </a:p>
        </p:txBody>
      </p:sp>
      <p:sp>
        <p:nvSpPr>
          <p:cNvPr id="11273" name="TextBox 3"/>
          <p:cNvSpPr txBox="1">
            <a:spLocks noChangeArrowheads="1"/>
          </p:cNvSpPr>
          <p:nvPr/>
        </p:nvSpPr>
        <p:spPr bwMode="auto">
          <a:xfrm>
            <a:off x="1714500" y="5419725"/>
            <a:ext cx="7215188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algn="thaiDist" eaLnBrk="1" hangingPunct="1">
              <a:spcBef>
                <a:spcPct val="0"/>
              </a:spcBef>
              <a:buFontTx/>
              <a:buNone/>
            </a:pPr>
            <a:r>
              <a:rPr lang="th-TH" sz="3600" b="1" dirty="0">
                <a:solidFill>
                  <a:srgbClr val="0000FF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มีสภาวะแวดล้อมที่เกื้อหนุน </a:t>
            </a:r>
            <a:r>
              <a:rPr lang="th-TH" sz="2800" dirty="0">
                <a:latin typeface="FreesiaUPC" panose="020B0604020202020204" pitchFamily="34" charset="-34"/>
                <a:cs typeface="FreesiaUPC" panose="020B0604020202020204" pitchFamily="34" charset="-34"/>
              </a:rPr>
              <a:t>การส่งเสริมสุขภาพ เช่น                            พื้นที่การออกกำลังกาย กิจกรรมส่งเสริมสุขภาพจิตและสิ่งแวดล้อม</a:t>
            </a:r>
          </a:p>
        </p:txBody>
      </p:sp>
      <p:grpSp>
        <p:nvGrpSpPr>
          <p:cNvPr id="11274" name="กลุ่ม 33"/>
          <p:cNvGrpSpPr>
            <a:grpSpLocks/>
          </p:cNvGrpSpPr>
          <p:nvPr/>
        </p:nvGrpSpPr>
        <p:grpSpPr bwMode="auto">
          <a:xfrm>
            <a:off x="77788" y="1254125"/>
            <a:ext cx="350837" cy="361950"/>
            <a:chOff x="0" y="1280600"/>
            <a:chExt cx="350980" cy="362450"/>
          </a:xfrm>
        </p:grpSpPr>
        <p:sp>
          <p:nvSpPr>
            <p:cNvPr id="32" name="เครื่องหมายบั้ง 31"/>
            <p:cNvSpPr/>
            <p:nvPr/>
          </p:nvSpPr>
          <p:spPr>
            <a:xfrm>
              <a:off x="0" y="1285370"/>
              <a:ext cx="214399" cy="357680"/>
            </a:xfrm>
            <a:prstGeom prst="chevron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th-TH">
                <a:solidFill>
                  <a:schemeClr val="tx1"/>
                </a:solidFill>
              </a:endParaRPr>
            </a:p>
          </p:txBody>
        </p:sp>
        <p:sp>
          <p:nvSpPr>
            <p:cNvPr id="33" name="เครื่องหมายบั้ง 32"/>
            <p:cNvSpPr/>
            <p:nvPr/>
          </p:nvSpPr>
          <p:spPr>
            <a:xfrm>
              <a:off x="136581" y="1280600"/>
              <a:ext cx="214399" cy="357681"/>
            </a:xfrm>
            <a:prstGeom prst="chevron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th-TH">
                <a:solidFill>
                  <a:schemeClr val="tx1"/>
                </a:solidFill>
              </a:endParaRPr>
            </a:p>
          </p:txBody>
        </p:sp>
      </p:grpSp>
      <p:grpSp>
        <p:nvGrpSpPr>
          <p:cNvPr id="11275" name="กลุ่ม 35"/>
          <p:cNvGrpSpPr>
            <a:grpSpLocks/>
          </p:cNvGrpSpPr>
          <p:nvPr/>
        </p:nvGrpSpPr>
        <p:grpSpPr bwMode="auto">
          <a:xfrm>
            <a:off x="1363663" y="2873375"/>
            <a:ext cx="350837" cy="361950"/>
            <a:chOff x="0" y="1280600"/>
            <a:chExt cx="350980" cy="362450"/>
          </a:xfrm>
        </p:grpSpPr>
        <p:sp>
          <p:nvSpPr>
            <p:cNvPr id="37" name="เครื่องหมายบั้ง 36"/>
            <p:cNvSpPr/>
            <p:nvPr/>
          </p:nvSpPr>
          <p:spPr>
            <a:xfrm>
              <a:off x="0" y="1285370"/>
              <a:ext cx="214399" cy="357680"/>
            </a:xfrm>
            <a:prstGeom prst="chevron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th-TH">
                <a:solidFill>
                  <a:schemeClr val="tx1"/>
                </a:solidFill>
              </a:endParaRPr>
            </a:p>
          </p:txBody>
        </p:sp>
        <p:sp>
          <p:nvSpPr>
            <p:cNvPr id="38" name="เครื่องหมายบั้ง 37"/>
            <p:cNvSpPr/>
            <p:nvPr/>
          </p:nvSpPr>
          <p:spPr>
            <a:xfrm>
              <a:off x="136581" y="1280600"/>
              <a:ext cx="214399" cy="357681"/>
            </a:xfrm>
            <a:prstGeom prst="chevron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th-TH">
                <a:solidFill>
                  <a:schemeClr val="tx1"/>
                </a:solidFill>
              </a:endParaRPr>
            </a:p>
          </p:txBody>
        </p:sp>
      </p:grpSp>
      <p:grpSp>
        <p:nvGrpSpPr>
          <p:cNvPr id="11276" name="กลุ่ม 38"/>
          <p:cNvGrpSpPr>
            <a:grpSpLocks/>
          </p:cNvGrpSpPr>
          <p:nvPr/>
        </p:nvGrpSpPr>
        <p:grpSpPr bwMode="auto">
          <a:xfrm>
            <a:off x="107950" y="4222750"/>
            <a:ext cx="350838" cy="361950"/>
            <a:chOff x="0" y="1280600"/>
            <a:chExt cx="350980" cy="362450"/>
          </a:xfrm>
        </p:grpSpPr>
        <p:sp>
          <p:nvSpPr>
            <p:cNvPr id="40" name="เครื่องหมายบั้ง 39"/>
            <p:cNvSpPr/>
            <p:nvPr/>
          </p:nvSpPr>
          <p:spPr>
            <a:xfrm>
              <a:off x="0" y="1285370"/>
              <a:ext cx="214400" cy="357680"/>
            </a:xfrm>
            <a:prstGeom prst="chevron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th-TH">
                <a:solidFill>
                  <a:schemeClr val="tx1"/>
                </a:solidFill>
              </a:endParaRPr>
            </a:p>
          </p:txBody>
        </p:sp>
        <p:sp>
          <p:nvSpPr>
            <p:cNvPr id="41" name="เครื่องหมายบั้ง 40"/>
            <p:cNvSpPr/>
            <p:nvPr/>
          </p:nvSpPr>
          <p:spPr>
            <a:xfrm>
              <a:off x="136580" y="1280600"/>
              <a:ext cx="214400" cy="357681"/>
            </a:xfrm>
            <a:prstGeom prst="chevron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th-TH">
                <a:solidFill>
                  <a:schemeClr val="tx1"/>
                </a:solidFill>
              </a:endParaRPr>
            </a:p>
          </p:txBody>
        </p:sp>
      </p:grpSp>
      <p:sp>
        <p:nvSpPr>
          <p:cNvPr id="11277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 bwMode="auto">
          <a:xfrm>
            <a:off x="6938963" y="6524625"/>
            <a:ext cx="21336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200">
                <a:solidFill>
                  <a:srgbClr val="898989"/>
                </a:solidFill>
                <a:cs typeface="Angsana New" panose="02020603050405020304" pitchFamily="18" charset="-34"/>
              </a:rPr>
              <a:t>  </a:t>
            </a:r>
            <a:fld id="{701CE6C0-ACBC-44C6-AB4F-73F52F953E89}" type="slidenum">
              <a:rPr lang="en-US" sz="1200">
                <a:solidFill>
                  <a:srgbClr val="898989"/>
                </a:solidFill>
                <a:cs typeface="Angsana New" panose="02020603050405020304" pitchFamily="18" charset="-34"/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lang="th-TH" sz="1200">
              <a:solidFill>
                <a:srgbClr val="898989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956376" y="6669360"/>
            <a:ext cx="1241045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th-TH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FreesiaUPC" pitchFamily="34" charset="-34"/>
                <a:cs typeface="FreesiaUPC" pitchFamily="34" charset="-34"/>
              </a:rPr>
              <a:t>ศ.ไกรสิทธิ์ </a:t>
            </a:r>
            <a:r>
              <a:rPr lang="th-TH" sz="1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FreesiaUPC" pitchFamily="34" charset="-34"/>
                <a:cs typeface="FreesiaUPC" pitchFamily="34" charset="-34"/>
              </a:rPr>
              <a:t>ตันติศิ</a:t>
            </a:r>
            <a:r>
              <a:rPr lang="th-TH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FreesiaUPC" pitchFamily="34" charset="-34"/>
                <a:cs typeface="FreesiaUPC" pitchFamily="34" charset="-34"/>
              </a:rPr>
              <a:t>ริ</a:t>
            </a:r>
            <a:r>
              <a:rPr lang="th-TH" sz="1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FreesiaUPC" pitchFamily="34" charset="-34"/>
                <a:cs typeface="FreesiaUPC" pitchFamily="34" charset="-34"/>
              </a:rPr>
              <a:t>นทร์</a:t>
            </a:r>
            <a:endParaRPr lang="th-TH" sz="1200" b="1" dirty="0">
              <a:solidFill>
                <a:schemeClr val="tx1">
                  <a:lumMod val="65000"/>
                  <a:lumOff val="35000"/>
                </a:schemeClr>
              </a:solidFill>
              <a:latin typeface="FreesiaUPC" pitchFamily="34" charset="-34"/>
              <a:cs typeface="FreesiaUPC" pitchFamily="34" charset="-34"/>
            </a:endParaRPr>
          </a:p>
        </p:txBody>
      </p:sp>
      <p:sp>
        <p:nvSpPr>
          <p:cNvPr id="11279" name="สี่เหลี่ยมผืนผ้า 21"/>
          <p:cNvSpPr>
            <a:spLocks noChangeArrowheads="1"/>
          </p:cNvSpPr>
          <p:nvPr/>
        </p:nvSpPr>
        <p:spPr bwMode="auto">
          <a:xfrm>
            <a:off x="401638" y="1230313"/>
            <a:ext cx="8456612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algn="thaiDist" eaLnBrk="1" hangingPunct="1">
              <a:lnSpc>
                <a:spcPts val="2800"/>
              </a:lnSpc>
              <a:spcBef>
                <a:spcPct val="0"/>
              </a:spcBef>
              <a:buFontTx/>
              <a:buNone/>
            </a:pPr>
            <a:r>
              <a:rPr lang="th-TH" sz="3600" b="1" dirty="0">
                <a:solidFill>
                  <a:srgbClr val="0000FF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ทำ</a:t>
            </a:r>
            <a:r>
              <a:rPr lang="th-TH" sz="3600" b="1" dirty="0" smtClean="0">
                <a:solidFill>
                  <a:srgbClr val="0000FF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ให้คน </a:t>
            </a:r>
            <a:r>
              <a:rPr lang="th-TH" sz="3600" b="1" dirty="0" smtClean="0">
                <a:latin typeface="FreesiaUPC" panose="020B0604020202020204" pitchFamily="34" charset="-34"/>
                <a:cs typeface="FreesiaUPC" panose="020B0604020202020204" pitchFamily="34" charset="-34"/>
              </a:rPr>
              <a:t>ครอบครัว</a:t>
            </a:r>
            <a:r>
              <a:rPr lang="th-TH" sz="3600" b="1" dirty="0">
                <a:latin typeface="FreesiaUPC" panose="020B0604020202020204" pitchFamily="34" charset="-34"/>
                <a:cs typeface="FreesiaUPC" panose="020B0604020202020204" pitchFamily="34" charset="-34"/>
              </a:rPr>
              <a:t>และชุมชน</a:t>
            </a:r>
            <a:r>
              <a:rPr lang="th-TH" sz="3600" b="1" dirty="0">
                <a:solidFill>
                  <a:srgbClr val="0000FF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เป็นปกติมากที่สุด </a:t>
            </a:r>
            <a:r>
              <a:rPr lang="th-TH" sz="2800" dirty="0">
                <a:latin typeface="FreesiaUPC" panose="020B0604020202020204" pitchFamily="34" charset="-34"/>
                <a:cs typeface="FreesiaUPC" panose="020B0604020202020204" pitchFamily="34" charset="-34"/>
              </a:rPr>
              <a:t>โดยดูแลน้ำหนัก ส่วนสูง ความดันโลหิต น้ำตาลในเลือด มีพฤติกรรมการ</a:t>
            </a:r>
            <a:r>
              <a:rPr lang="th-TH" sz="2800" dirty="0" smtClean="0">
                <a:latin typeface="FreesiaUPC" panose="020B0604020202020204" pitchFamily="34" charset="-34"/>
                <a:cs typeface="FreesiaUPC" panose="020B0604020202020204" pitchFamily="34" charset="-34"/>
              </a:rPr>
              <a:t>บริโภคที่ดี (เน้นผัก </a:t>
            </a:r>
            <a:r>
              <a:rPr lang="th-TH" sz="2800" dirty="0">
                <a:latin typeface="FreesiaUPC" panose="020B0604020202020204" pitchFamily="34" charset="-34"/>
                <a:cs typeface="FreesiaUPC" panose="020B0604020202020204" pitchFamily="34" charset="-34"/>
              </a:rPr>
              <a:t>ผลไม้ </a:t>
            </a:r>
            <a:endParaRPr lang="th-TH" sz="2800" dirty="0" smtClean="0">
              <a:latin typeface="FreesiaUPC" panose="020B0604020202020204" pitchFamily="34" charset="-34"/>
              <a:cs typeface="FreesiaUPC" panose="020B0604020202020204" pitchFamily="34" charset="-34"/>
            </a:endParaRPr>
          </a:p>
          <a:p>
            <a:pPr algn="thaiDist" eaLnBrk="1" hangingPunct="1">
              <a:lnSpc>
                <a:spcPts val="2800"/>
              </a:lnSpc>
              <a:spcBef>
                <a:spcPct val="0"/>
              </a:spcBef>
              <a:buFontTx/>
              <a:buNone/>
            </a:pPr>
            <a:r>
              <a:rPr lang="th-TH" sz="2800" dirty="0" smtClean="0">
                <a:latin typeface="FreesiaUPC" panose="020B0604020202020204" pitchFamily="34" charset="-34"/>
                <a:cs typeface="FreesiaUPC" panose="020B0604020202020204" pitchFamily="34" charset="-34"/>
              </a:rPr>
              <a:t>ลด</a:t>
            </a:r>
            <a:r>
              <a:rPr lang="th-TH" sz="2800" dirty="0">
                <a:latin typeface="FreesiaUPC" panose="020B0604020202020204" pitchFamily="34" charset="-34"/>
                <a:cs typeface="FreesiaUPC" panose="020B0604020202020204" pitchFamily="34" charset="-34"/>
              </a:rPr>
              <a:t>หวาน </a:t>
            </a:r>
            <a:r>
              <a:rPr lang="th-TH" sz="2800" dirty="0" smtClean="0">
                <a:latin typeface="FreesiaUPC" panose="020B0604020202020204" pitchFamily="34" charset="-34"/>
                <a:cs typeface="FreesiaUPC" panose="020B0604020202020204" pitchFamily="34" charset="-34"/>
              </a:rPr>
              <a:t>มัน เค็ม) </a:t>
            </a:r>
            <a:r>
              <a:rPr lang="th-TH" sz="2800" dirty="0">
                <a:latin typeface="FreesiaUPC" panose="020B0604020202020204" pitchFamily="34" charset="-34"/>
                <a:cs typeface="FreesiaUPC" panose="020B0604020202020204" pitchFamily="34" charset="-34"/>
              </a:rPr>
              <a:t>เลิกบุหรี่และเหล้า มีกิจกรรมกายและออกกำลังกาย </a:t>
            </a:r>
            <a:endParaRPr lang="th-TH" sz="2800" dirty="0">
              <a:latin typeface="Arial" panose="020B0604020202020204" pitchFamily="34" charset="0"/>
              <a:cs typeface="Angsana New" panose="02020603050405020304" pitchFamily="18" charset="-34"/>
            </a:endParaRPr>
          </a:p>
        </p:txBody>
      </p:sp>
      <p:sp>
        <p:nvSpPr>
          <p:cNvPr id="11280" name="สี่เหลี่ยมผืนผ้า 22"/>
          <p:cNvSpPr>
            <a:spLocks noChangeArrowheads="1"/>
          </p:cNvSpPr>
          <p:nvPr/>
        </p:nvSpPr>
        <p:spPr bwMode="auto">
          <a:xfrm>
            <a:off x="1714500" y="2744788"/>
            <a:ext cx="7286625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algn="thaiDist" eaLnBrk="1" hangingPunct="1">
              <a:lnSpc>
                <a:spcPts val="3700"/>
              </a:lnSpc>
              <a:spcBef>
                <a:spcPct val="0"/>
              </a:spcBef>
              <a:buFontTx/>
              <a:buNone/>
            </a:pPr>
            <a:r>
              <a:rPr lang="th-TH" sz="3600" b="1" dirty="0">
                <a:solidFill>
                  <a:srgbClr val="0000FF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ดูแลผู้ป่วยโรคเรื้อรัง </a:t>
            </a:r>
            <a:r>
              <a:rPr lang="en-US" sz="3600" b="1" dirty="0">
                <a:solidFill>
                  <a:srgbClr val="0000FF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(NCDs)</a:t>
            </a:r>
            <a:r>
              <a:rPr lang="th-TH" sz="3600" b="1" dirty="0">
                <a:solidFill>
                  <a:srgbClr val="0000FF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 </a:t>
            </a:r>
            <a:r>
              <a:rPr lang="th-TH" sz="2800" dirty="0">
                <a:latin typeface="FreesiaUPC" panose="020B0604020202020204" pitchFamily="34" charset="-34"/>
                <a:cs typeface="FreesiaUPC" panose="020B0604020202020204" pitchFamily="34" charset="-34"/>
              </a:rPr>
              <a:t>เช่น อ้วน ความดันโลหิตสูง เบาหวานและอื่นๆ ให้อยู่ในสุขภาวะที่ดี</a:t>
            </a:r>
            <a:endParaRPr lang="th-TH" sz="2800" dirty="0">
              <a:latin typeface="Arial" panose="020B0604020202020204" pitchFamily="34" charset="0"/>
              <a:cs typeface="Angsana New" panose="02020603050405020304" pitchFamily="18" charset="-34"/>
            </a:endParaRPr>
          </a:p>
        </p:txBody>
      </p:sp>
      <p:sp>
        <p:nvSpPr>
          <p:cNvPr id="11281" name="สี่เหลี่ยมผืนผ้า 23"/>
          <p:cNvSpPr>
            <a:spLocks noChangeArrowheads="1"/>
          </p:cNvSpPr>
          <p:nvPr/>
        </p:nvSpPr>
        <p:spPr bwMode="auto">
          <a:xfrm>
            <a:off x="446088" y="4032250"/>
            <a:ext cx="828675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th-TH" sz="3600" b="1" dirty="0">
                <a:solidFill>
                  <a:srgbClr val="0000FF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ชุมชนเป็นหลัก </a:t>
            </a:r>
            <a:r>
              <a:rPr lang="th-TH" sz="2800" dirty="0">
                <a:solidFill>
                  <a:srgbClr val="00000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ในการส่งเสริมสุขภาพ โดยรับการส่งเสริมจากหน่วยบริการ            </a:t>
            </a:r>
            <a:r>
              <a:rPr lang="th-TH" sz="2800" b="1" dirty="0">
                <a:solidFill>
                  <a:srgbClr val="0000FF"/>
                </a:solidFill>
                <a:latin typeface="Freesia New" pitchFamily="34" charset="-34"/>
              </a:rPr>
              <a:t>รพ.ส่งเสริม</a:t>
            </a:r>
            <a:r>
              <a:rPr lang="th-TH" sz="2800" b="1" dirty="0" smtClean="0">
                <a:solidFill>
                  <a:srgbClr val="0000FF"/>
                </a:solidFill>
                <a:latin typeface="Freesia New" pitchFamily="34" charset="-34"/>
              </a:rPr>
              <a:t>สุขภาพ</a:t>
            </a:r>
            <a:r>
              <a:rPr lang="th-TH" sz="2800" dirty="0" smtClean="0">
                <a:solidFill>
                  <a:srgbClr val="00000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และ</a:t>
            </a:r>
            <a:r>
              <a:rPr lang="th-TH" sz="2800" dirty="0">
                <a:solidFill>
                  <a:srgbClr val="00000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หน่วยงานอื่นที่เกี่ยวข้อง</a:t>
            </a:r>
            <a:endParaRPr lang="th-TH" sz="2800" dirty="0">
              <a:latin typeface="Arial" panose="020B0604020202020204" pitchFamily="34" charset="0"/>
              <a:cs typeface="Angsana New" panose="02020603050405020304" pitchFamily="18" charset="-34"/>
            </a:endParaRPr>
          </a:p>
        </p:txBody>
      </p:sp>
      <p:grpSp>
        <p:nvGrpSpPr>
          <p:cNvPr id="11282" name="กลุ่ม 38"/>
          <p:cNvGrpSpPr>
            <a:grpSpLocks/>
          </p:cNvGrpSpPr>
          <p:nvPr/>
        </p:nvGrpSpPr>
        <p:grpSpPr bwMode="auto">
          <a:xfrm>
            <a:off x="1357313" y="5562600"/>
            <a:ext cx="350837" cy="366713"/>
            <a:chOff x="0" y="1285370"/>
            <a:chExt cx="350980" cy="366578"/>
          </a:xfrm>
        </p:grpSpPr>
        <p:sp>
          <p:nvSpPr>
            <p:cNvPr id="26" name="เครื่องหมายบั้ง 25"/>
            <p:cNvSpPr/>
            <p:nvPr/>
          </p:nvSpPr>
          <p:spPr>
            <a:xfrm>
              <a:off x="0" y="1285370"/>
              <a:ext cx="214399" cy="357057"/>
            </a:xfrm>
            <a:prstGeom prst="chevron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th-TH">
                <a:solidFill>
                  <a:schemeClr val="tx1"/>
                </a:solidFill>
              </a:endParaRPr>
            </a:p>
          </p:txBody>
        </p:sp>
        <p:sp>
          <p:nvSpPr>
            <p:cNvPr id="27" name="เครื่องหมายบั้ง 26"/>
            <p:cNvSpPr/>
            <p:nvPr/>
          </p:nvSpPr>
          <p:spPr>
            <a:xfrm>
              <a:off x="136581" y="1294891"/>
              <a:ext cx="214399" cy="357057"/>
            </a:xfrm>
            <a:prstGeom prst="chevron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th-TH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767864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สี่เหลี่ยมผืนผ้ามุมมน 7"/>
          <p:cNvSpPr>
            <a:spLocks noChangeArrowheads="1"/>
          </p:cNvSpPr>
          <p:nvPr/>
        </p:nvSpPr>
        <p:spPr bwMode="auto">
          <a:xfrm>
            <a:off x="179388" y="142852"/>
            <a:ext cx="8713787" cy="841375"/>
          </a:xfrm>
          <a:prstGeom prst="roundRect">
            <a:avLst>
              <a:gd name="adj" fmla="val 6935"/>
            </a:avLst>
          </a:prstGeom>
          <a:gradFill rotWithShape="1">
            <a:gsLst>
              <a:gs pos="0">
                <a:srgbClr val="DAFDA7"/>
              </a:gs>
              <a:gs pos="35001">
                <a:srgbClr val="E4FDC2"/>
              </a:gs>
              <a:gs pos="100000">
                <a:srgbClr val="F5FFE6"/>
              </a:gs>
            </a:gsLst>
            <a:lin ang="16200000" scaled="1"/>
          </a:gradFill>
          <a:ln w="9525">
            <a:solidFill>
              <a:srgbClr val="98B954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h-TH" sz="4400" b="1" i="1" dirty="0">
              <a:solidFill>
                <a:srgbClr val="98480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eesiaUPC" pitchFamily="34" charset="-34"/>
              <a:cs typeface="FreesiaUPC" pitchFamily="34" charset="-34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4400" b="1" i="1" dirty="0">
                <a:solidFill>
                  <a:srgbClr val="98480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iaUPC" pitchFamily="34" charset="-34"/>
                <a:cs typeface="FreesiaUPC" pitchFamily="34" charset="-34"/>
              </a:rPr>
              <a:t>เป้าหมาย</a:t>
            </a:r>
            <a:r>
              <a:rPr lang="th-TH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iaUPC" pitchFamily="34" charset="-34"/>
                <a:cs typeface="FreesiaUPC" pitchFamily="34" charset="-34"/>
              </a:rPr>
              <a:t> </a:t>
            </a:r>
            <a:r>
              <a:rPr lang="th-TH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iaUPC" pitchFamily="34" charset="-34"/>
                <a:cs typeface="FreesiaUPC" pitchFamily="34" charset="-34"/>
              </a:rPr>
              <a:t>การส่งเสริมสุขภาพในชุมชนอย่างบูรณาการ</a:t>
            </a:r>
            <a:endParaRPr lang="en-US" sz="12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eesiaUPC" pitchFamily="34" charset="-34"/>
              <a:cs typeface="FreesiaUPC" pitchFamily="34" charset="-34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h-TH" sz="4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eesiaUPC" pitchFamily="34" charset="-34"/>
              <a:cs typeface="FreesiaUPC" pitchFamily="34" charset="-34"/>
            </a:endParaRPr>
          </a:p>
        </p:txBody>
      </p:sp>
      <p:sp>
        <p:nvSpPr>
          <p:cNvPr id="104451" name="Rectangle 3"/>
          <p:cNvSpPr>
            <a:spLocks noChangeArrowheads="1"/>
          </p:cNvSpPr>
          <p:nvPr/>
        </p:nvSpPr>
        <p:spPr bwMode="auto">
          <a:xfrm>
            <a:off x="0" y="996950"/>
            <a:ext cx="89646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altLang="ja-JP" sz="3600" b="1" dirty="0">
                <a:solidFill>
                  <a:srgbClr val="98480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iaUPC" pitchFamily="34" charset="-34"/>
                <a:cs typeface="FreesiaUPC" pitchFamily="34" charset="-34"/>
              </a:rPr>
              <a:t>ให้คนเป็น </a:t>
            </a:r>
            <a:r>
              <a:rPr lang="th-TH" altLang="ja-JP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/>
                <a:cs typeface="TH SarabunIT๙"/>
              </a:rPr>
              <a:t>“</a:t>
            </a:r>
            <a:r>
              <a:rPr lang="th-TH" altLang="ja-JP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iaUPC" pitchFamily="34" charset="-34"/>
                <a:cs typeface="FreesiaUPC" pitchFamily="34" charset="-34"/>
              </a:rPr>
              <a:t>ปกติ</a:t>
            </a:r>
            <a:r>
              <a:rPr lang="en-US" altLang="ja-JP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/>
                <a:cs typeface="TH SarabunIT๙"/>
              </a:rPr>
              <a:t>” </a:t>
            </a:r>
            <a:r>
              <a:rPr lang="th-TH" altLang="ja-JP" sz="3600" b="1" dirty="0">
                <a:solidFill>
                  <a:srgbClr val="98480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iaUPC" pitchFamily="34" charset="-34"/>
                <a:cs typeface="FreesiaUPC" pitchFamily="34" charset="-34"/>
              </a:rPr>
              <a:t>ในวงจรชีวิต โดยการวัดน้ำหนักและความสูง</a:t>
            </a:r>
            <a:endParaRPr lang="th-TH" sz="4400" dirty="0">
              <a:solidFill>
                <a:srgbClr val="98480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eesiaUPC" pitchFamily="34" charset="-34"/>
              <a:cs typeface="FreesiaUPC" pitchFamily="34" charset="-34"/>
            </a:endParaRPr>
          </a:p>
        </p:txBody>
      </p:sp>
      <p:graphicFrame>
        <p:nvGraphicFramePr>
          <p:cNvPr id="9" name="ตาราง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203831"/>
              </p:ext>
            </p:extLst>
          </p:nvPr>
        </p:nvGraphicFramePr>
        <p:xfrm>
          <a:off x="1357313" y="1641475"/>
          <a:ext cx="6223000" cy="5273802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2871806"/>
                <a:gridCol w="3351194"/>
              </a:tblGrid>
              <a:tr h="47319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reesiaUPC" pitchFamily="34" charset="-34"/>
                          <a:ea typeface="MS PGothic" pitchFamily="34" charset="-128"/>
                          <a:cs typeface="FreesiaUPC" pitchFamily="34" charset="-34"/>
                        </a:rPr>
                        <a:t>วัย</a:t>
                      </a:r>
                      <a:endParaRPr kumimoji="0" lang="en-US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FreesiaUPC" pitchFamily="34" charset="-34"/>
                        <a:ea typeface="Calibri" pitchFamily="34" charset="0"/>
                        <a:cs typeface="FreesiaUPC" pitchFamily="34" charset="-34"/>
                      </a:endParaRPr>
                    </a:p>
                  </a:txBody>
                  <a:tcPr marL="61948" marR="61948" marT="0" marB="0" horzOverflow="overflow">
                    <a:lnL w="9525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reesiaUPC" pitchFamily="34" charset="-34"/>
                          <a:ea typeface="MS PGothic" pitchFamily="34" charset="-128"/>
                          <a:cs typeface="FreesiaUPC" pitchFamily="34" charset="-34"/>
                        </a:rPr>
                        <a:t>ค่าเป้าหมาย</a:t>
                      </a:r>
                      <a:endParaRPr kumimoji="0" lang="en-US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FreesiaUPC" pitchFamily="34" charset="-34"/>
                        <a:ea typeface="Calibri" pitchFamily="34" charset="0"/>
                        <a:cs typeface="FreesiaUPC" pitchFamily="34" charset="-34"/>
                      </a:endParaRPr>
                    </a:p>
                  </a:txBody>
                  <a:tcPr marL="61948" marR="61948" marT="0" marB="0" horzOverflow="overflow">
                    <a:lnL>
                      <a:noFill/>
                    </a:lnL>
                    <a:lnR w="9525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BACC6"/>
                    </a:solidFill>
                  </a:tcPr>
                </a:tc>
              </a:tr>
              <a:tr h="3428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7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eesiaUPC" pitchFamily="34" charset="-34"/>
                          <a:ea typeface="MS PGothic" pitchFamily="34" charset="-128"/>
                          <a:cs typeface="FreesiaUPC" pitchFamily="34" charset="-34"/>
                        </a:rPr>
                        <a:t>ทารกแรกเกิด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eesiaUPC" pitchFamily="34" charset="-34"/>
                        <a:ea typeface="Calibri" pitchFamily="34" charset="0"/>
                        <a:cs typeface="FreesiaUPC" pitchFamily="34" charset="-34"/>
                      </a:endParaRPr>
                    </a:p>
                  </a:txBody>
                  <a:tcPr marL="61948" marR="61948" marT="0" marB="0" horzOverflow="overflow">
                    <a:lnL w="9525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7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eesiaUPC" pitchFamily="34" charset="-34"/>
                          <a:ea typeface="MS PGothic" pitchFamily="34" charset="-128"/>
                          <a:cs typeface="FreesiaUPC" pitchFamily="34" charset="-34"/>
                        </a:rPr>
                        <a:t> 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eesiaUPC" pitchFamily="34" charset="-34"/>
                        <a:ea typeface="Calibri" pitchFamily="34" charset="0"/>
                        <a:cs typeface="FreesiaUPC" pitchFamily="34" charset="-34"/>
                      </a:endParaRPr>
                    </a:p>
                  </a:txBody>
                  <a:tcPr marL="61948" marR="61948" marT="0" marB="0" horzOverflow="overflow">
                    <a:lnL>
                      <a:noFill/>
                    </a:lnL>
                    <a:lnR w="9525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</a:tr>
              <a:tr h="3428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7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eesiaUPC" pitchFamily="34" charset="-34"/>
                          <a:ea typeface="MS PGothic" pitchFamily="34" charset="-128"/>
                          <a:cs typeface="FreesiaUPC" pitchFamily="34" charset="-34"/>
                        </a:rPr>
                        <a:t>       - น้ำหนักตัวเป็นปกติ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eesiaUPC" pitchFamily="34" charset="-34"/>
                        <a:ea typeface="Calibri" pitchFamily="34" charset="0"/>
                        <a:cs typeface="FreesiaUPC" pitchFamily="34" charset="-34"/>
                      </a:endParaRPr>
                    </a:p>
                  </a:txBody>
                  <a:tcPr marL="61948" marR="61948" marT="0" marB="0" horzOverflow="overflow">
                    <a:lnL w="9525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7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eesiaUPC" pitchFamily="34" charset="-34"/>
                          <a:ea typeface="MS PGothic" pitchFamily="34" charset="-128"/>
                          <a:cs typeface="FreesiaUPC" pitchFamily="34" charset="-34"/>
                        </a:rPr>
                        <a:t>     2.5 - 3.5 กิโลกรัม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eesiaUPC" pitchFamily="34" charset="-34"/>
                        <a:ea typeface="MS PGothic" pitchFamily="34" charset="-128"/>
                        <a:cs typeface="FreesiaUPC" pitchFamily="34" charset="-34"/>
                      </a:endParaRPr>
                    </a:p>
                  </a:txBody>
                  <a:tcPr marL="61948" marR="61948" marT="0" marB="0" horzOverflow="overflow">
                    <a:lnL>
                      <a:noFill/>
                    </a:lnL>
                    <a:lnR w="9525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8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7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eesiaUPC" pitchFamily="34" charset="-34"/>
                          <a:ea typeface="MS PGothic" pitchFamily="34" charset="-128"/>
                          <a:cs typeface="FreesiaUPC" pitchFamily="34" charset="-34"/>
                        </a:rPr>
                        <a:t>เด็กต่ำกว่า 5 ปี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eesiaUPC" pitchFamily="34" charset="-34"/>
                        <a:ea typeface="Calibri" pitchFamily="34" charset="0"/>
                        <a:cs typeface="FreesiaUPC" pitchFamily="34" charset="-34"/>
                      </a:endParaRPr>
                    </a:p>
                  </a:txBody>
                  <a:tcPr marL="61948" marR="61948" marT="0" marB="0" horzOverflow="overflow">
                    <a:lnL w="9525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7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eesiaUPC" pitchFamily="34" charset="-34"/>
                          <a:ea typeface="MS PGothic" pitchFamily="34" charset="-128"/>
                          <a:cs typeface="FreesiaUPC" pitchFamily="34" charset="-34"/>
                        </a:rPr>
                        <a:t> 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eesiaUPC" pitchFamily="34" charset="-34"/>
                        <a:ea typeface="MS PGothic" pitchFamily="34" charset="-128"/>
                        <a:cs typeface="FreesiaUPC" pitchFamily="34" charset="-34"/>
                      </a:endParaRPr>
                    </a:p>
                  </a:txBody>
                  <a:tcPr marL="61948" marR="61948" marT="0" marB="0" horzOverflow="overflow">
                    <a:lnL>
                      <a:noFill/>
                    </a:lnL>
                    <a:lnR w="9525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</a:tr>
              <a:tr h="3428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7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eesiaUPC" pitchFamily="34" charset="-34"/>
                          <a:ea typeface="MS PGothic" pitchFamily="34" charset="-128"/>
                          <a:cs typeface="FreesiaUPC" pitchFamily="34" charset="-34"/>
                        </a:rPr>
                        <a:t>       - น้ำหนักต่ำกว่าเกณฑ์ 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eesiaUPC" pitchFamily="34" charset="-34"/>
                        <a:ea typeface="Calibri" pitchFamily="34" charset="0"/>
                        <a:cs typeface="FreesiaUPC" pitchFamily="34" charset="-34"/>
                      </a:endParaRPr>
                    </a:p>
                  </a:txBody>
                  <a:tcPr marL="61948" marR="61948" marT="0" marB="0" horzOverflow="overflow">
                    <a:lnL w="9525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7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eesiaUPC" pitchFamily="34" charset="-34"/>
                          <a:ea typeface="MS PGothic" pitchFamily="34" charset="-128"/>
                          <a:cs typeface="FreesiaUPC" pitchFamily="34" charset="-34"/>
                        </a:rPr>
                        <a:t>≤</a:t>
                      </a: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eesiaUPC" pitchFamily="34" charset="-34"/>
                          <a:ea typeface="MS PGothic" pitchFamily="34" charset="-128"/>
                          <a:cs typeface="FreesiaUPC" pitchFamily="34" charset="-34"/>
                        </a:rPr>
                        <a:t> </a:t>
                      </a:r>
                      <a:r>
                        <a:rPr kumimoji="0" lang="th-TH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eesiaUPC" pitchFamily="34" charset="-34"/>
                          <a:ea typeface="MS PGothic" pitchFamily="34" charset="-128"/>
                          <a:cs typeface="FreesiaUPC" pitchFamily="34" charset="-34"/>
                        </a:rPr>
                        <a:t>5</a:t>
                      </a: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eesiaUPC" pitchFamily="34" charset="-34"/>
                          <a:ea typeface="MS PGothic" pitchFamily="34" charset="-128"/>
                          <a:cs typeface="FreesiaUPC" pitchFamily="34" charset="-34"/>
                        </a:rPr>
                        <a:t> </a:t>
                      </a: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eesiaUPC" pitchFamily="34" charset="-34"/>
                          <a:ea typeface="MS PGothic" pitchFamily="34" charset="-128"/>
                          <a:cs typeface="FreesiaUPC" pitchFamily="34" charset="-34"/>
                        </a:rPr>
                        <a:t>%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eesiaUPC" pitchFamily="34" charset="-34"/>
                        <a:ea typeface="MS PGothic" pitchFamily="34" charset="-128"/>
                        <a:cs typeface="FreesiaUPC" pitchFamily="34" charset="-34"/>
                      </a:endParaRPr>
                    </a:p>
                  </a:txBody>
                  <a:tcPr marL="61948" marR="61948" marT="0" marB="0" horzOverflow="overflow">
                    <a:lnL>
                      <a:noFill/>
                    </a:lnL>
                    <a:lnR w="9525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8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7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eesiaUPC" pitchFamily="34" charset="-34"/>
                          <a:ea typeface="MS PGothic" pitchFamily="34" charset="-128"/>
                          <a:cs typeface="FreesiaUPC" pitchFamily="34" charset="-34"/>
                        </a:rPr>
                        <a:t>       </a:t>
                      </a:r>
                      <a:r>
                        <a:rPr kumimoji="0" lang="th-TH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eesiaUPC" pitchFamily="34" charset="-34"/>
                          <a:ea typeface="MS PGothic" pitchFamily="34" charset="-128"/>
                          <a:cs typeface="FreesiaUPC" pitchFamily="34" charset="-34"/>
                        </a:rPr>
                        <a:t>- ความสูงต่ำกว่าเกณฑ์</a:t>
                      </a: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eesiaUPC" pitchFamily="34" charset="-34"/>
                          <a:ea typeface="MS PGothic" pitchFamily="34" charset="-128"/>
                          <a:cs typeface="FreesiaUPC" pitchFamily="34" charset="-34"/>
                        </a:rPr>
                        <a:t>            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eesiaUPC" pitchFamily="34" charset="-34"/>
                        <a:ea typeface="Calibri" pitchFamily="34" charset="0"/>
                        <a:cs typeface="FreesiaUPC" pitchFamily="34" charset="-34"/>
                      </a:endParaRPr>
                    </a:p>
                  </a:txBody>
                  <a:tcPr marL="61948" marR="61948" marT="0" marB="0" horzOverflow="overflow">
                    <a:lnL w="9525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7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eesiaUPC" pitchFamily="34" charset="-34"/>
                          <a:ea typeface="MS PGothic" pitchFamily="34" charset="-128"/>
                          <a:cs typeface="FreesiaUPC" pitchFamily="34" charset="-34"/>
                        </a:rPr>
                        <a:t>≤</a:t>
                      </a: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eesiaUPC" pitchFamily="34" charset="-34"/>
                          <a:ea typeface="MS PGothic" pitchFamily="34" charset="-128"/>
                          <a:cs typeface="FreesiaUPC" pitchFamily="34" charset="-34"/>
                        </a:rPr>
                        <a:t> </a:t>
                      </a:r>
                      <a:r>
                        <a:rPr kumimoji="0" lang="th-TH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eesiaUPC" pitchFamily="34" charset="-34"/>
                          <a:ea typeface="MS PGothic" pitchFamily="34" charset="-128"/>
                          <a:cs typeface="FreesiaUPC" pitchFamily="34" charset="-34"/>
                        </a:rPr>
                        <a:t>5</a:t>
                      </a: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eesiaUPC" pitchFamily="34" charset="-34"/>
                          <a:ea typeface="MS PGothic" pitchFamily="34" charset="-128"/>
                          <a:cs typeface="FreesiaUPC" pitchFamily="34" charset="-34"/>
                        </a:rPr>
                        <a:t> </a:t>
                      </a: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eesiaUPC" pitchFamily="34" charset="-34"/>
                          <a:ea typeface="MS PGothic" pitchFamily="34" charset="-128"/>
                          <a:cs typeface="FreesiaUPC" pitchFamily="34" charset="-34"/>
                        </a:rPr>
                        <a:t>%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eesiaUPC" pitchFamily="34" charset="-34"/>
                        <a:ea typeface="MS PGothic" pitchFamily="34" charset="-128"/>
                        <a:cs typeface="FreesiaUPC" pitchFamily="34" charset="-34"/>
                      </a:endParaRPr>
                    </a:p>
                  </a:txBody>
                  <a:tcPr marL="61948" marR="61948" marT="0" marB="0" horzOverflow="overflow">
                    <a:lnL>
                      <a:noFill/>
                    </a:lnL>
                    <a:lnR w="9525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8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7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eesiaUPC" pitchFamily="34" charset="-34"/>
                          <a:ea typeface="MS PGothic" pitchFamily="34" charset="-128"/>
                          <a:cs typeface="FreesiaUPC" pitchFamily="34" charset="-34"/>
                        </a:rPr>
                        <a:t>       - น้ำหนักเกินและอ้วน  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eesiaUPC" pitchFamily="34" charset="-34"/>
                        <a:ea typeface="Calibri" pitchFamily="34" charset="0"/>
                        <a:cs typeface="FreesiaUPC" pitchFamily="34" charset="-34"/>
                      </a:endParaRPr>
                    </a:p>
                  </a:txBody>
                  <a:tcPr marL="61948" marR="61948" marT="0" marB="0" horzOverflow="overflow">
                    <a:lnL w="9525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7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eesiaUPC" pitchFamily="34" charset="-34"/>
                          <a:ea typeface="MS PGothic" pitchFamily="34" charset="-128"/>
                          <a:cs typeface="FreesiaUPC" pitchFamily="34" charset="-34"/>
                        </a:rPr>
                        <a:t>≤</a:t>
                      </a: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eesiaUPC" pitchFamily="34" charset="-34"/>
                          <a:ea typeface="MS PGothic" pitchFamily="34" charset="-128"/>
                          <a:cs typeface="FreesiaUPC" pitchFamily="34" charset="-34"/>
                        </a:rPr>
                        <a:t> </a:t>
                      </a:r>
                      <a:r>
                        <a:rPr kumimoji="0" lang="th-TH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eesiaUPC" pitchFamily="34" charset="-34"/>
                          <a:ea typeface="MS PGothic" pitchFamily="34" charset="-128"/>
                          <a:cs typeface="FreesiaUPC" pitchFamily="34" charset="-34"/>
                        </a:rPr>
                        <a:t>5</a:t>
                      </a: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eesiaUPC" pitchFamily="34" charset="-34"/>
                          <a:ea typeface="MS PGothic" pitchFamily="34" charset="-128"/>
                          <a:cs typeface="FreesiaUPC" pitchFamily="34" charset="-34"/>
                        </a:rPr>
                        <a:t> </a:t>
                      </a: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eesiaUPC" pitchFamily="34" charset="-34"/>
                          <a:ea typeface="MS PGothic" pitchFamily="34" charset="-128"/>
                          <a:cs typeface="FreesiaUPC" pitchFamily="34" charset="-34"/>
                        </a:rPr>
                        <a:t>%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eesiaUPC" pitchFamily="34" charset="-34"/>
                        <a:ea typeface="MS PGothic" pitchFamily="34" charset="-128"/>
                        <a:cs typeface="FreesiaUPC" pitchFamily="34" charset="-34"/>
                      </a:endParaRPr>
                    </a:p>
                  </a:txBody>
                  <a:tcPr marL="61948" marR="61948" marT="0" marB="0" horzOverflow="overflow">
                    <a:lnL>
                      <a:noFill/>
                    </a:lnL>
                    <a:lnR w="9525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8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7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eesiaUPC" pitchFamily="34" charset="-34"/>
                          <a:ea typeface="MS PGothic" pitchFamily="34" charset="-128"/>
                          <a:cs typeface="FreesiaUPC" pitchFamily="34" charset="-34"/>
                        </a:rPr>
                        <a:t>เด็กวัยเรียน</a:t>
                      </a:r>
                      <a:endParaRPr kumimoji="0" 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eesiaUPC" pitchFamily="34" charset="-34"/>
                        <a:ea typeface="Calibri" pitchFamily="34" charset="0"/>
                        <a:cs typeface="FreesiaUPC" pitchFamily="34" charset="-34"/>
                      </a:endParaRPr>
                    </a:p>
                  </a:txBody>
                  <a:tcPr marL="61948" marR="61948" marT="0" marB="0" horzOverflow="overflow">
                    <a:lnL w="9525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7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eesiaUPC" pitchFamily="34" charset="-34"/>
                          <a:ea typeface="MS PGothic" pitchFamily="34" charset="-128"/>
                          <a:cs typeface="FreesiaUPC" pitchFamily="34" charset="-34"/>
                        </a:rPr>
                        <a:t> 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eesiaUPC" pitchFamily="34" charset="-34"/>
                        <a:ea typeface="MS PGothic" pitchFamily="34" charset="-128"/>
                        <a:cs typeface="FreesiaUPC" pitchFamily="34" charset="-34"/>
                      </a:endParaRPr>
                    </a:p>
                  </a:txBody>
                  <a:tcPr marL="61948" marR="61948" marT="0" marB="0" horzOverflow="overflow">
                    <a:lnL>
                      <a:noFill/>
                    </a:lnL>
                    <a:lnR w="9525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</a:tr>
              <a:tr h="3428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7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eesiaUPC" pitchFamily="34" charset="-34"/>
                          <a:ea typeface="MS PGothic" pitchFamily="34" charset="-128"/>
                          <a:cs typeface="FreesiaUPC" pitchFamily="34" charset="-34"/>
                        </a:rPr>
                        <a:t>       - เตี้ยกว่าเกณฑ์</a:t>
                      </a:r>
                      <a:endParaRPr kumimoji="0" 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eesiaUPC" pitchFamily="34" charset="-34"/>
                        <a:ea typeface="Calibri" pitchFamily="34" charset="0"/>
                        <a:cs typeface="FreesiaUPC" pitchFamily="34" charset="-34"/>
                      </a:endParaRPr>
                    </a:p>
                  </a:txBody>
                  <a:tcPr marL="61948" marR="61948" marT="0" marB="0" horzOverflow="overflow">
                    <a:lnL w="9525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7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eesiaUPC" pitchFamily="34" charset="-34"/>
                          <a:ea typeface="MS PGothic" pitchFamily="34" charset="-128"/>
                          <a:cs typeface="FreesiaUPC" pitchFamily="34" charset="-34"/>
                        </a:rPr>
                        <a:t>≤</a:t>
                      </a:r>
                      <a:r>
                        <a:rPr kumimoji="0" lang="th-TH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eesiaUPC" pitchFamily="34" charset="-34"/>
                          <a:ea typeface="MS PGothic" pitchFamily="34" charset="-128"/>
                          <a:cs typeface="FreesiaUPC" pitchFamily="34" charset="-34"/>
                        </a:rPr>
                        <a:t> 10</a:t>
                      </a: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eesiaUPC" pitchFamily="34" charset="-34"/>
                          <a:ea typeface="MS PGothic" pitchFamily="34" charset="-128"/>
                          <a:cs typeface="FreesiaUPC" pitchFamily="34" charset="-34"/>
                        </a:rPr>
                        <a:t>% </a:t>
                      </a:r>
                      <a:r>
                        <a:rPr kumimoji="0" lang="th-TH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eesiaUPC" pitchFamily="34" charset="-34"/>
                          <a:ea typeface="MS PGothic" pitchFamily="34" charset="-128"/>
                          <a:cs typeface="FreesiaUPC" pitchFamily="34" charset="-34"/>
                        </a:rPr>
                        <a:t> </a:t>
                      </a:r>
                      <a:r>
                        <a:rPr kumimoji="0" lang="th-TH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eesiaUPC" pitchFamily="34" charset="-34"/>
                          <a:ea typeface="MS PGothic" pitchFamily="34" charset="-128"/>
                          <a:cs typeface="FreesiaUPC" pitchFamily="34" charset="-34"/>
                        </a:rPr>
                        <a:t>และเป็น </a:t>
                      </a:r>
                      <a:r>
                        <a:rPr kumimoji="0" lang="th-TH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eesiaUPC" pitchFamily="34" charset="-34"/>
                          <a:ea typeface="MS PGothic" pitchFamily="34" charset="-128"/>
                          <a:cs typeface="FreesiaUPC" pitchFamily="34" charset="-34"/>
                        </a:rPr>
                        <a:t>≤</a:t>
                      </a: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eesiaUPC" pitchFamily="34" charset="-34"/>
                          <a:ea typeface="MS PGothic" pitchFamily="34" charset="-128"/>
                          <a:cs typeface="FreesiaUPC" pitchFamily="34" charset="-34"/>
                        </a:rPr>
                        <a:t> </a:t>
                      </a:r>
                      <a:r>
                        <a:rPr kumimoji="0" lang="th-TH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eesiaUPC" pitchFamily="34" charset="-34"/>
                          <a:ea typeface="MS PGothic" pitchFamily="34" charset="-128"/>
                          <a:cs typeface="FreesiaUPC" pitchFamily="34" charset="-34"/>
                        </a:rPr>
                        <a:t>5</a:t>
                      </a: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eesiaUPC" pitchFamily="34" charset="-34"/>
                          <a:ea typeface="MS PGothic" pitchFamily="34" charset="-128"/>
                          <a:cs typeface="FreesiaUPC" pitchFamily="34" charset="-34"/>
                        </a:rPr>
                        <a:t> </a:t>
                      </a: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eesiaUPC" pitchFamily="34" charset="-34"/>
                          <a:ea typeface="MS PGothic" pitchFamily="34" charset="-128"/>
                          <a:cs typeface="FreesiaUPC" pitchFamily="34" charset="-34"/>
                        </a:rPr>
                        <a:t>% </a:t>
                      </a:r>
                      <a:r>
                        <a:rPr kumimoji="0" lang="th-TH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eesiaUPC" pitchFamily="34" charset="-34"/>
                          <a:ea typeface="MS PGothic" pitchFamily="34" charset="-128"/>
                          <a:cs typeface="FreesiaUPC" pitchFamily="34" charset="-34"/>
                        </a:rPr>
                        <a:t> (หลัง 5 ปี) 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eesiaUPC" pitchFamily="34" charset="-34"/>
                        <a:ea typeface="MS PGothic" pitchFamily="34" charset="-128"/>
                        <a:cs typeface="FreesiaUPC" pitchFamily="34" charset="-34"/>
                      </a:endParaRPr>
                    </a:p>
                  </a:txBody>
                  <a:tcPr marL="61948" marR="61948" marT="0" marB="0" horzOverflow="overflow">
                    <a:lnL>
                      <a:noFill/>
                    </a:lnL>
                    <a:lnR w="9525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8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7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eesiaUPC" pitchFamily="34" charset="-34"/>
                          <a:ea typeface="MS PGothic" pitchFamily="34" charset="-128"/>
                          <a:cs typeface="FreesiaUPC" pitchFamily="34" charset="-34"/>
                        </a:rPr>
                        <a:t>       - น้ำหนักเกินและอ้วน</a:t>
                      </a:r>
                      <a:endParaRPr kumimoji="0" 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eesiaUPC" pitchFamily="34" charset="-34"/>
                        <a:ea typeface="Calibri" pitchFamily="34" charset="0"/>
                        <a:cs typeface="FreesiaUPC" pitchFamily="34" charset="-34"/>
                      </a:endParaRPr>
                    </a:p>
                  </a:txBody>
                  <a:tcPr marL="61948" marR="61948" marT="0" marB="0" horzOverflow="overflow">
                    <a:lnL w="9525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7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eesiaUPC" pitchFamily="34" charset="-34"/>
                          <a:ea typeface="MS PGothic" pitchFamily="34" charset="-128"/>
                          <a:cs typeface="FreesiaUPC" pitchFamily="34" charset="-34"/>
                        </a:rPr>
                        <a:t>≤</a:t>
                      </a:r>
                      <a:r>
                        <a:rPr kumimoji="0" lang="th-TH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eesiaUPC" pitchFamily="34" charset="-34"/>
                          <a:ea typeface="MS PGothic" pitchFamily="34" charset="-128"/>
                          <a:cs typeface="FreesiaUPC" pitchFamily="34" charset="-34"/>
                        </a:rPr>
                        <a:t> 10</a:t>
                      </a: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eesiaUPC" pitchFamily="34" charset="-34"/>
                          <a:ea typeface="MS PGothic" pitchFamily="34" charset="-128"/>
                          <a:cs typeface="FreesiaUPC" pitchFamily="34" charset="-34"/>
                        </a:rPr>
                        <a:t>% </a:t>
                      </a:r>
                      <a:r>
                        <a:rPr kumimoji="0" lang="th-TH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eesiaUPC" pitchFamily="34" charset="-34"/>
                          <a:ea typeface="MS PGothic" pitchFamily="34" charset="-128"/>
                          <a:cs typeface="FreesiaUPC" pitchFamily="34" charset="-34"/>
                        </a:rPr>
                        <a:t> </a:t>
                      </a:r>
                      <a:r>
                        <a:rPr kumimoji="0" lang="th-TH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eesiaUPC" pitchFamily="34" charset="-34"/>
                          <a:ea typeface="MS PGothic" pitchFamily="34" charset="-128"/>
                          <a:cs typeface="FreesiaUPC" pitchFamily="34" charset="-34"/>
                        </a:rPr>
                        <a:t>และเป็น </a:t>
                      </a:r>
                      <a:r>
                        <a:rPr kumimoji="0" lang="th-TH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eesiaUPC" pitchFamily="34" charset="-34"/>
                          <a:ea typeface="MS PGothic" pitchFamily="34" charset="-128"/>
                          <a:cs typeface="FreesiaUPC" pitchFamily="34" charset="-34"/>
                        </a:rPr>
                        <a:t>≤</a:t>
                      </a: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eesiaUPC" pitchFamily="34" charset="-34"/>
                          <a:ea typeface="MS PGothic" pitchFamily="34" charset="-128"/>
                          <a:cs typeface="FreesiaUPC" pitchFamily="34" charset="-34"/>
                        </a:rPr>
                        <a:t> </a:t>
                      </a:r>
                      <a:r>
                        <a:rPr kumimoji="0" lang="th-TH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eesiaUPC" pitchFamily="34" charset="-34"/>
                          <a:ea typeface="MS PGothic" pitchFamily="34" charset="-128"/>
                          <a:cs typeface="FreesiaUPC" pitchFamily="34" charset="-34"/>
                        </a:rPr>
                        <a:t>5</a:t>
                      </a: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eesiaUPC" pitchFamily="34" charset="-34"/>
                          <a:ea typeface="MS PGothic" pitchFamily="34" charset="-128"/>
                          <a:cs typeface="FreesiaUPC" pitchFamily="34" charset="-34"/>
                        </a:rPr>
                        <a:t> </a:t>
                      </a: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eesiaUPC" pitchFamily="34" charset="-34"/>
                          <a:ea typeface="MS PGothic" pitchFamily="34" charset="-128"/>
                          <a:cs typeface="FreesiaUPC" pitchFamily="34" charset="-34"/>
                        </a:rPr>
                        <a:t>% </a:t>
                      </a:r>
                      <a:r>
                        <a:rPr kumimoji="0" lang="th-TH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eesiaUPC" pitchFamily="34" charset="-34"/>
                          <a:ea typeface="MS PGothic" pitchFamily="34" charset="-128"/>
                          <a:cs typeface="FreesiaUPC" pitchFamily="34" charset="-34"/>
                        </a:rPr>
                        <a:t> (หลัง 5 ปี) 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eesiaUPC" pitchFamily="34" charset="-34"/>
                        <a:ea typeface="MS PGothic" pitchFamily="34" charset="-128"/>
                        <a:cs typeface="FreesiaUPC" pitchFamily="34" charset="-34"/>
                      </a:endParaRPr>
                    </a:p>
                  </a:txBody>
                  <a:tcPr marL="61948" marR="61948" marT="0" marB="0" horzOverflow="overflow">
                    <a:lnL>
                      <a:noFill/>
                    </a:lnL>
                    <a:lnR w="9525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8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7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eesiaUPC" pitchFamily="34" charset="-34"/>
                          <a:ea typeface="MS PGothic" pitchFamily="34" charset="-128"/>
                          <a:cs typeface="FreesiaUPC" pitchFamily="34" charset="-34"/>
                        </a:rPr>
                        <a:t>วัยรุ่น</a:t>
                      </a:r>
                      <a:r>
                        <a:rPr lang="th-TH" altLang="ja-JP" sz="2300" b="1" dirty="0" smtClean="0">
                          <a:effectLst/>
                          <a:latin typeface="FreesiaUPC" pitchFamily="34" charset="-34"/>
                          <a:cs typeface="FreesiaUPC" pitchFamily="34" charset="-34"/>
                        </a:rPr>
                        <a:t>และผู้ใหญ่</a:t>
                      </a:r>
                      <a:r>
                        <a:rPr kumimoji="0" lang="th-TH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eesiaUPC" pitchFamily="34" charset="-34"/>
                          <a:ea typeface="MS PGothic" pitchFamily="34" charset="-128"/>
                          <a:cs typeface="FreesiaUPC" pitchFamily="34" charset="-34"/>
                        </a:rPr>
                        <a:t>           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eesiaUPC" pitchFamily="34" charset="-34"/>
                        <a:ea typeface="Calibri" pitchFamily="34" charset="0"/>
                        <a:cs typeface="FreesiaUPC" pitchFamily="34" charset="-34"/>
                      </a:endParaRPr>
                    </a:p>
                  </a:txBody>
                  <a:tcPr marL="61948" marR="61948" marT="0" marB="0" horzOverflow="overflow">
                    <a:lnL w="9525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7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eesiaUPC" pitchFamily="34" charset="-34"/>
                          <a:ea typeface="MS PGothic" pitchFamily="34" charset="-128"/>
                          <a:cs typeface="FreesiaUPC" pitchFamily="34" charset="-34"/>
                        </a:rPr>
                        <a:t> 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eesiaUPC" pitchFamily="34" charset="-34"/>
                        <a:ea typeface="MS PGothic" pitchFamily="34" charset="-128"/>
                        <a:cs typeface="FreesiaUPC" pitchFamily="34" charset="-34"/>
                      </a:endParaRPr>
                    </a:p>
                  </a:txBody>
                  <a:tcPr marL="61948" marR="61948" marT="0" marB="0" horzOverflow="overflow">
                    <a:lnL>
                      <a:noFill/>
                    </a:lnL>
                    <a:lnR w="9525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</a:tr>
              <a:tr h="3428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7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eesiaUPC" pitchFamily="34" charset="-34"/>
                          <a:ea typeface="MS PGothic" pitchFamily="34" charset="-128"/>
                          <a:cs typeface="FreesiaUPC" pitchFamily="34" charset="-34"/>
                        </a:rPr>
                        <a:t>       - น้ำหนักเกินและอ้วน</a:t>
                      </a:r>
                      <a:endParaRPr kumimoji="0" 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eesiaUPC" pitchFamily="34" charset="-34"/>
                        <a:ea typeface="Calibri" pitchFamily="34" charset="0"/>
                        <a:cs typeface="FreesiaUPC" pitchFamily="34" charset="-34"/>
                      </a:endParaRPr>
                    </a:p>
                  </a:txBody>
                  <a:tcPr marL="61948" marR="61948" marT="0" marB="0" horzOverflow="overflow">
                    <a:lnL w="9525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7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eesiaUPC" pitchFamily="34" charset="-34"/>
                          <a:ea typeface="MS PGothic" pitchFamily="34" charset="-128"/>
                          <a:cs typeface="FreesiaUPC" pitchFamily="34" charset="-34"/>
                        </a:rPr>
                        <a:t>≤</a:t>
                      </a:r>
                      <a:r>
                        <a:rPr kumimoji="0" lang="th-TH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eesiaUPC" pitchFamily="34" charset="-34"/>
                          <a:ea typeface="MS PGothic" pitchFamily="34" charset="-128"/>
                          <a:cs typeface="FreesiaUPC" pitchFamily="34" charset="-34"/>
                        </a:rPr>
                        <a:t> 10</a:t>
                      </a: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eesiaUPC" pitchFamily="34" charset="-34"/>
                          <a:ea typeface="MS PGothic" pitchFamily="34" charset="-128"/>
                          <a:cs typeface="FreesiaUPC" pitchFamily="34" charset="-34"/>
                        </a:rPr>
                        <a:t>%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eesiaUPC" pitchFamily="34" charset="-34"/>
                        <a:ea typeface="MS PGothic" pitchFamily="34" charset="-128"/>
                        <a:cs typeface="FreesiaUPC" pitchFamily="34" charset="-34"/>
                      </a:endParaRPr>
                    </a:p>
                  </a:txBody>
                  <a:tcPr marL="61948" marR="61948" marT="0" marB="0" horzOverflow="overflow">
                    <a:lnL>
                      <a:noFill/>
                    </a:lnL>
                    <a:lnR w="9525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8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7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eesiaUPC" pitchFamily="34" charset="-34"/>
                          <a:ea typeface="MS PGothic" pitchFamily="34" charset="-128"/>
                          <a:cs typeface="FreesiaUPC" pitchFamily="34" charset="-34"/>
                        </a:rPr>
                        <a:t>ผู้สูงอายุ          </a:t>
                      </a:r>
                      <a:endParaRPr kumimoji="0" 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eesiaUPC" pitchFamily="34" charset="-34"/>
                        <a:ea typeface="Calibri" pitchFamily="34" charset="0"/>
                        <a:cs typeface="FreesiaUPC" pitchFamily="34" charset="-34"/>
                      </a:endParaRPr>
                    </a:p>
                  </a:txBody>
                  <a:tcPr marL="61948" marR="61948" marT="0" marB="0" horzOverflow="overflow">
                    <a:lnL w="9525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7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eesiaUPC" pitchFamily="34" charset="-34"/>
                          <a:ea typeface="MS PGothic" pitchFamily="34" charset="-128"/>
                          <a:cs typeface="FreesiaUPC" pitchFamily="34" charset="-34"/>
                        </a:rPr>
                        <a:t> 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eesiaUPC" pitchFamily="34" charset="-34"/>
                        <a:ea typeface="MS PGothic" pitchFamily="34" charset="-128"/>
                        <a:cs typeface="FreesiaUPC" pitchFamily="34" charset="-34"/>
                      </a:endParaRPr>
                    </a:p>
                  </a:txBody>
                  <a:tcPr marL="61948" marR="61948" marT="0" marB="0" horzOverflow="overflow">
                    <a:lnL>
                      <a:noFill/>
                    </a:lnL>
                    <a:lnR w="9525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</a:tr>
              <a:tr h="3428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7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eesiaUPC" pitchFamily="34" charset="-34"/>
                          <a:ea typeface="MS PGothic" pitchFamily="34" charset="-128"/>
                          <a:cs typeface="FreesiaUPC" pitchFamily="34" charset="-34"/>
                        </a:rPr>
                        <a:t>       - ให้มีดัชนีมวลกาย </a:t>
                      </a:r>
                      <a:r>
                        <a:rPr kumimoji="0" lang="th-TH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eesiaUPC" pitchFamily="34" charset="-34"/>
                          <a:ea typeface="MS PGothic" pitchFamily="34" charset="-128"/>
                          <a:cs typeface="FreesiaUPC" pitchFamily="34" charset="-34"/>
                        </a:rPr>
                        <a:t>(</a:t>
                      </a: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eesiaUPC" pitchFamily="34" charset="-34"/>
                          <a:ea typeface="MS PGothic" pitchFamily="34" charset="-128"/>
                          <a:cs typeface="FreesiaUPC" pitchFamily="34" charset="-34"/>
                        </a:rPr>
                        <a:t>BMI</a:t>
                      </a:r>
                      <a:r>
                        <a:rPr kumimoji="0" lang="th-TH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eesiaUPC" pitchFamily="34" charset="-34"/>
                          <a:ea typeface="MS PGothic" pitchFamily="34" charset="-128"/>
                          <a:cs typeface="FreesiaUPC" pitchFamily="34" charset="-34"/>
                        </a:rPr>
                        <a:t>)</a:t>
                      </a:r>
                      <a:r>
                        <a:rPr kumimoji="0" lang="th-TH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eesiaUPC" pitchFamily="34" charset="-34"/>
                          <a:ea typeface="MS PGothic" pitchFamily="34" charset="-128"/>
                          <a:cs typeface="FreesiaUPC" pitchFamily="34" charset="-34"/>
                        </a:rPr>
                        <a:t> เป็นปกติ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eesiaUPC" pitchFamily="34" charset="-34"/>
                        <a:ea typeface="Calibri" pitchFamily="34" charset="0"/>
                        <a:cs typeface="FreesiaUPC" pitchFamily="34" charset="-34"/>
                      </a:endParaRPr>
                    </a:p>
                  </a:txBody>
                  <a:tcPr marL="61948" marR="61948" marT="0" marB="0" horzOverflow="overflow">
                    <a:lnL w="9525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7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eesiaUPC" pitchFamily="34" charset="-34"/>
                          <a:ea typeface="MS PGothic" pitchFamily="34" charset="-128"/>
                          <a:cs typeface="FreesiaUPC" pitchFamily="34" charset="-34"/>
                        </a:rPr>
                        <a:t>18.5 - 25.0 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eesiaUPC" pitchFamily="34" charset="-34"/>
                        <a:ea typeface="MS PGothic" pitchFamily="34" charset="-128"/>
                        <a:cs typeface="FreesiaUPC" pitchFamily="34" charset="-34"/>
                      </a:endParaRPr>
                    </a:p>
                  </a:txBody>
                  <a:tcPr marL="61948" marR="61948" marT="0" marB="0" horzOverflow="overflow">
                    <a:lnL>
                      <a:noFill/>
                    </a:lnL>
                    <a:lnR w="9525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26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2CCF235-D734-49CA-A8A4-2AC855F0E239}" type="slidenum">
              <a:rPr lang="th-TH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12</a:t>
            </a:fld>
            <a:endParaRPr lang="th-TH" sz="1200">
              <a:solidFill>
                <a:srgbClr val="898989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75227" y="6669360"/>
            <a:ext cx="1965325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th-TH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FreesiaUPC" pitchFamily="34" charset="-34"/>
                <a:cs typeface="FreesiaUPC" pitchFamily="34" charset="-34"/>
              </a:rPr>
              <a:t>ศ.ไกรสิทธิ์ </a:t>
            </a:r>
            <a:r>
              <a:rPr lang="th-TH" sz="1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FreesiaUPC" pitchFamily="34" charset="-34"/>
                <a:cs typeface="FreesiaUPC" pitchFamily="34" charset="-34"/>
              </a:rPr>
              <a:t>ตันติศิ</a:t>
            </a:r>
            <a:r>
              <a:rPr lang="th-TH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FreesiaUPC" pitchFamily="34" charset="-34"/>
                <a:cs typeface="FreesiaUPC" pitchFamily="34" charset="-34"/>
              </a:rPr>
              <a:t>ริ</a:t>
            </a:r>
            <a:r>
              <a:rPr lang="th-TH" sz="1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FreesiaUPC" pitchFamily="34" charset="-34"/>
                <a:cs typeface="FreesiaUPC" pitchFamily="34" charset="-34"/>
              </a:rPr>
              <a:t>นทร์</a:t>
            </a:r>
            <a:endParaRPr lang="th-TH" sz="1200" b="1" dirty="0">
              <a:solidFill>
                <a:schemeClr val="tx1">
                  <a:lumMod val="65000"/>
                  <a:lumOff val="35000"/>
                </a:schemeClr>
              </a:solidFill>
              <a:latin typeface="FreesiaUPC" pitchFamily="34" charset="-34"/>
              <a:cs typeface="FreesiaUPC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0370137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สี่เหลี่ยมมุมมน 8"/>
          <p:cNvSpPr/>
          <p:nvPr/>
        </p:nvSpPr>
        <p:spPr>
          <a:xfrm>
            <a:off x="285750" y="785813"/>
            <a:ext cx="8572500" cy="5643562"/>
          </a:xfrm>
          <a:prstGeom prst="roundRect">
            <a:avLst>
              <a:gd name="adj" fmla="val 9583"/>
            </a:avLst>
          </a:prstGeom>
          <a:noFill/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th-TH"/>
          </a:p>
        </p:txBody>
      </p:sp>
      <p:sp>
        <p:nvSpPr>
          <p:cNvPr id="12291" name="ตัวยึดเนื้อหา 2"/>
          <p:cNvSpPr>
            <a:spLocks noGrp="1"/>
          </p:cNvSpPr>
          <p:nvPr>
            <p:ph idx="1"/>
          </p:nvPr>
        </p:nvSpPr>
        <p:spPr>
          <a:xfrm>
            <a:off x="457200" y="1357313"/>
            <a:ext cx="8229600" cy="4857750"/>
          </a:xfrm>
        </p:spPr>
        <p:txBody>
          <a:bodyPr/>
          <a:lstStyle/>
          <a:p>
            <a:pPr algn="thaiDist"/>
            <a:r>
              <a:rPr lang="th-TH" altLang="en-US" sz="4000" b="1" i="1" smtClean="0">
                <a:solidFill>
                  <a:srgbClr val="FF0066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เป็นการบูรณาการของแผนงาน </a:t>
            </a:r>
            <a:r>
              <a:rPr lang="th-TH" altLang="en-US" b="1" smtClean="0">
                <a:latin typeface="FreesiaUPC" panose="020B0604020202020204" pitchFamily="34" charset="-34"/>
                <a:cs typeface="FreesiaUPC" panose="020B0604020202020204" pitchFamily="34" charset="-34"/>
              </a:rPr>
              <a:t>และโครงการต่างๆ      ในระดับพื้นที่ จะเป็นระดับอำเภอ หรือต่ำกว่า เช่น ตำบล</a:t>
            </a:r>
          </a:p>
          <a:p>
            <a:pPr>
              <a:buFont typeface="Arial" panose="020B0604020202020204" pitchFamily="34" charset="0"/>
              <a:buNone/>
            </a:pPr>
            <a:endParaRPr lang="th-TH" altLang="en-US" sz="2000" smtClean="0">
              <a:latin typeface="FreesiaUPC" panose="020B0604020202020204" pitchFamily="34" charset="-34"/>
              <a:cs typeface="FreesiaUPC" panose="020B0604020202020204" pitchFamily="34" charset="-34"/>
            </a:endParaRPr>
          </a:p>
          <a:p>
            <a:pPr algn="thaiDist"/>
            <a:r>
              <a:rPr lang="th-TH" altLang="en-US" sz="4000" b="1" i="1" smtClean="0">
                <a:solidFill>
                  <a:srgbClr val="FF0066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มีความมุ่งหมายระดับชาติ </a:t>
            </a:r>
            <a:r>
              <a:rPr lang="th-TH" altLang="en-US" b="1" smtClean="0">
                <a:latin typeface="FreesiaUPC" panose="020B0604020202020204" pitchFamily="34" charset="-34"/>
                <a:cs typeface="FreesiaUPC" panose="020B0604020202020204" pitchFamily="34" charset="-34"/>
              </a:rPr>
              <a:t>มีนโยบาย ยุทธศาสตร์ และเป้าหมาย ที่จะพัฒนางานส่งเสริมสุขภาพ</a:t>
            </a:r>
          </a:p>
          <a:p>
            <a:pPr>
              <a:buFont typeface="Arial" panose="020B0604020202020204" pitchFamily="34" charset="0"/>
              <a:buNone/>
            </a:pPr>
            <a:endParaRPr lang="th-TH" altLang="en-US" sz="2000" smtClean="0">
              <a:latin typeface="FreesiaUPC" panose="020B0604020202020204" pitchFamily="34" charset="-34"/>
              <a:cs typeface="FreesiaUPC" panose="020B0604020202020204" pitchFamily="34" charset="-34"/>
            </a:endParaRPr>
          </a:p>
          <a:p>
            <a:pPr algn="thaiDist"/>
            <a:r>
              <a:rPr lang="th-TH" altLang="en-US" sz="4000" b="1" i="1" smtClean="0">
                <a:solidFill>
                  <a:srgbClr val="FF0066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มีการดำเนินการในชุมชนโดยองค์กรชุมชน </a:t>
            </a:r>
            <a:r>
              <a:rPr lang="th-TH" altLang="en-US" b="1" smtClean="0">
                <a:latin typeface="FreesiaUPC" panose="020B0604020202020204" pitchFamily="34" charset="-34"/>
                <a:cs typeface="FreesiaUPC" panose="020B0604020202020204" pitchFamily="34" charset="-34"/>
              </a:rPr>
              <a:t>มีการบริการขั้นพื้นฐาน กิจกรรมในชุมชน ความร่วมมือจากทั้งภาครัฐ และชุมชน เพื่อเข้าถึงประชาชนทุกคน โดยมีเครื่องชี้วัดที่ชัดเจน</a:t>
            </a:r>
          </a:p>
        </p:txBody>
      </p:sp>
      <p:sp>
        <p:nvSpPr>
          <p:cNvPr id="12292" name="AutoShape 2"/>
          <p:cNvSpPr>
            <a:spLocks noChangeArrowheads="1"/>
          </p:cNvSpPr>
          <p:nvPr/>
        </p:nvSpPr>
        <p:spPr bwMode="gray">
          <a:xfrm>
            <a:off x="1857375" y="285750"/>
            <a:ext cx="5429250" cy="998538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99CCFF"/>
              </a:gs>
              <a:gs pos="50000">
                <a:srgbClr val="FFFFFF"/>
              </a:gs>
              <a:gs pos="100000">
                <a:srgbClr val="99CCFF"/>
              </a:gs>
            </a:gsLst>
            <a:lin ang="5400000" scaled="1"/>
          </a:gradFill>
          <a:ln w="38100">
            <a:solidFill>
              <a:srgbClr val="FFFFFF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/>
            <a:endParaRPr lang="en-US" altLang="en-US"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85775" y="214313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th-TH" sz="4800" b="1" dirty="0" smtClean="0">
                <a:solidFill>
                  <a:srgbClr val="0000FF"/>
                </a:solidFill>
                <a:latin typeface="FreesiaUPC" pitchFamily="34" charset="-34"/>
                <a:cs typeface="FreesiaUPC" pitchFamily="34" charset="-34"/>
              </a:rPr>
              <a:t>การดำเนินงานในชุมชน</a:t>
            </a:r>
            <a:endParaRPr lang="th-TH" sz="4800" b="1" dirty="0">
              <a:solidFill>
                <a:srgbClr val="0000FF"/>
              </a:solidFill>
              <a:latin typeface="FreesiaUPC" pitchFamily="34" charset="-34"/>
              <a:cs typeface="FreesiaUPC" pitchFamily="34" charset="-34"/>
            </a:endParaRPr>
          </a:p>
        </p:txBody>
      </p:sp>
      <p:sp>
        <p:nvSpPr>
          <p:cNvPr id="12294" name="Oval 6"/>
          <p:cNvSpPr>
            <a:spLocks noChangeArrowheads="1"/>
          </p:cNvSpPr>
          <p:nvPr/>
        </p:nvSpPr>
        <p:spPr bwMode="auto">
          <a:xfrm>
            <a:off x="436563" y="1500188"/>
            <a:ext cx="368300" cy="341312"/>
          </a:xfrm>
          <a:prstGeom prst="ellipse">
            <a:avLst/>
          </a:prstGeom>
          <a:gradFill rotWithShape="1">
            <a:gsLst>
              <a:gs pos="0">
                <a:schemeClr val="tx2"/>
              </a:gs>
              <a:gs pos="100000">
                <a:srgbClr val="9900CC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>
              <a:latin typeface="Arial" panose="020B0604020202020204" pitchFamily="34" charset="0"/>
              <a:cs typeface="Angsana New" panose="02020603050405020304" pitchFamily="18" charset="-34"/>
            </a:endParaRPr>
          </a:p>
        </p:txBody>
      </p:sp>
      <p:sp>
        <p:nvSpPr>
          <p:cNvPr id="12295" name="Oval 6"/>
          <p:cNvSpPr>
            <a:spLocks noChangeArrowheads="1"/>
          </p:cNvSpPr>
          <p:nvPr/>
        </p:nvSpPr>
        <p:spPr bwMode="auto">
          <a:xfrm>
            <a:off x="428625" y="3071813"/>
            <a:ext cx="368300" cy="341312"/>
          </a:xfrm>
          <a:prstGeom prst="ellipse">
            <a:avLst/>
          </a:prstGeom>
          <a:gradFill rotWithShape="1">
            <a:gsLst>
              <a:gs pos="0">
                <a:schemeClr val="tx2"/>
              </a:gs>
              <a:gs pos="100000">
                <a:srgbClr val="9900CC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>
              <a:latin typeface="Arial" panose="020B0604020202020204" pitchFamily="34" charset="0"/>
              <a:cs typeface="Angsana New" panose="02020603050405020304" pitchFamily="18" charset="-34"/>
            </a:endParaRPr>
          </a:p>
        </p:txBody>
      </p:sp>
      <p:sp>
        <p:nvSpPr>
          <p:cNvPr id="12296" name="Oval 6"/>
          <p:cNvSpPr>
            <a:spLocks noChangeArrowheads="1"/>
          </p:cNvSpPr>
          <p:nvPr/>
        </p:nvSpPr>
        <p:spPr bwMode="auto">
          <a:xfrm>
            <a:off x="428625" y="4643438"/>
            <a:ext cx="368300" cy="341312"/>
          </a:xfrm>
          <a:prstGeom prst="ellipse">
            <a:avLst/>
          </a:prstGeom>
          <a:gradFill rotWithShape="1">
            <a:gsLst>
              <a:gs pos="0">
                <a:schemeClr val="tx2"/>
              </a:gs>
              <a:gs pos="100000">
                <a:srgbClr val="9900CC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>
              <a:latin typeface="Arial" panose="020B0604020202020204" pitchFamily="34" charset="0"/>
              <a:cs typeface="Angsana New" panose="02020603050405020304" pitchFamily="18" charset="-34"/>
            </a:endParaRPr>
          </a:p>
        </p:txBody>
      </p:sp>
      <p:sp>
        <p:nvSpPr>
          <p:cNvPr id="12297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 bwMode="auto">
          <a:xfrm>
            <a:off x="6938963" y="6524625"/>
            <a:ext cx="21336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200">
                <a:solidFill>
                  <a:srgbClr val="898989"/>
                </a:solidFill>
                <a:cs typeface="Angsana New" panose="02020603050405020304" pitchFamily="18" charset="-34"/>
              </a:rPr>
              <a:t>  </a:t>
            </a:r>
            <a:fld id="{20D5D9E4-3274-4113-8994-005B482FBB08}" type="slidenum">
              <a:rPr lang="en-US" sz="1200">
                <a:solidFill>
                  <a:srgbClr val="898989"/>
                </a:solidFill>
                <a:cs typeface="Angsana New" panose="02020603050405020304" pitchFamily="18" charset="-34"/>
              </a:rPr>
              <a:pPr>
                <a:spcBef>
                  <a:spcPct val="0"/>
                </a:spcBef>
                <a:buFontTx/>
                <a:buNone/>
              </a:pPr>
              <a:t>13</a:t>
            </a:fld>
            <a:endParaRPr lang="th-TH" sz="1200">
              <a:solidFill>
                <a:srgbClr val="898989"/>
              </a:solidFill>
            </a:endParaRPr>
          </a:p>
        </p:txBody>
      </p:sp>
      <p:sp>
        <p:nvSpPr>
          <p:cNvPr id="12298" name="TextBox 10"/>
          <p:cNvSpPr txBox="1">
            <a:spLocks noChangeArrowheads="1"/>
          </p:cNvSpPr>
          <p:nvPr/>
        </p:nvSpPr>
        <p:spPr bwMode="auto">
          <a:xfrm>
            <a:off x="2928938" y="6643688"/>
            <a:ext cx="184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>
              <a:latin typeface="Arial" panose="020B0604020202020204" pitchFamily="34" charset="0"/>
              <a:cs typeface="Angsana New" panose="02020603050405020304" pitchFamily="18" charset="-34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909868" y="6608385"/>
            <a:ext cx="134265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th-TH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FreesiaUPC" pitchFamily="34" charset="-34"/>
                <a:cs typeface="FreesiaUPC" pitchFamily="34" charset="-34"/>
              </a:rPr>
              <a:t>ศ.ไกรสิทธิ์ </a:t>
            </a:r>
            <a:r>
              <a:rPr lang="th-TH" sz="1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FreesiaUPC" pitchFamily="34" charset="-34"/>
                <a:cs typeface="FreesiaUPC" pitchFamily="34" charset="-34"/>
              </a:rPr>
              <a:t>ตันติศิ</a:t>
            </a:r>
            <a:r>
              <a:rPr lang="th-TH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FreesiaUPC" pitchFamily="34" charset="-34"/>
                <a:cs typeface="FreesiaUPC" pitchFamily="34" charset="-34"/>
              </a:rPr>
              <a:t>ริ</a:t>
            </a:r>
            <a:r>
              <a:rPr lang="th-TH" sz="1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FreesiaUPC" pitchFamily="34" charset="-34"/>
                <a:cs typeface="FreesiaUPC" pitchFamily="34" charset="-34"/>
              </a:rPr>
              <a:t>นทร์</a:t>
            </a:r>
            <a:endParaRPr lang="th-TH" sz="1200" b="1" dirty="0">
              <a:solidFill>
                <a:schemeClr val="tx1">
                  <a:lumMod val="65000"/>
                  <a:lumOff val="35000"/>
                </a:schemeClr>
              </a:solidFill>
              <a:latin typeface="FreesiaUPC" pitchFamily="34" charset="-34"/>
              <a:cs typeface="FreesiaUPC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09084993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elec-cm.com/srt/images/stories/trainin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99340" y="950915"/>
            <a:ext cx="1725612" cy="140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กลุ่ม 28"/>
          <p:cNvGrpSpPr>
            <a:grpSpLocks/>
          </p:cNvGrpSpPr>
          <p:nvPr/>
        </p:nvGrpSpPr>
        <p:grpSpPr bwMode="auto">
          <a:xfrm>
            <a:off x="2857501" y="1285876"/>
            <a:ext cx="3500439" cy="4786313"/>
            <a:chOff x="2857488" y="1500174"/>
            <a:chExt cx="3500462" cy="4786346"/>
          </a:xfrm>
        </p:grpSpPr>
        <p:sp>
          <p:nvSpPr>
            <p:cNvPr id="6" name="พระจันทร์ 5"/>
            <p:cNvSpPr/>
            <p:nvPr/>
          </p:nvSpPr>
          <p:spPr>
            <a:xfrm>
              <a:off x="4572000" y="1500174"/>
              <a:ext cx="1785950" cy="4714908"/>
            </a:xfrm>
            <a:prstGeom prst="moon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7" name="พระจันทร์ 6"/>
            <p:cNvSpPr/>
            <p:nvPr/>
          </p:nvSpPr>
          <p:spPr>
            <a:xfrm rot="10800000">
              <a:off x="2857488" y="1500174"/>
              <a:ext cx="1857388" cy="4786346"/>
            </a:xfrm>
            <a:prstGeom prst="moon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8" name="สามเหลี่ยมหน้าจั่ว 7"/>
            <p:cNvSpPr/>
            <p:nvPr/>
          </p:nvSpPr>
          <p:spPr>
            <a:xfrm rot="10800000">
              <a:off x="2905113" y="1500174"/>
              <a:ext cx="3429024" cy="1928826"/>
            </a:xfrm>
            <a:prstGeom prst="triangl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9" name="สามเหลี่ยมหน้าจั่ว 8"/>
            <p:cNvSpPr/>
            <p:nvPr/>
          </p:nvSpPr>
          <p:spPr>
            <a:xfrm>
              <a:off x="2928926" y="4429132"/>
              <a:ext cx="3357585" cy="1785949"/>
            </a:xfrm>
            <a:prstGeom prst="triangl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h-TH">
                <a:solidFill>
                  <a:srgbClr val="FFFFFF"/>
                </a:solidFill>
              </a:endParaRPr>
            </a:p>
          </p:txBody>
        </p:sp>
      </p:grpSp>
      <p:sp>
        <p:nvSpPr>
          <p:cNvPr id="10" name="มนมุมสี่เหลี่ยมด้านทแยงมุม 9"/>
          <p:cNvSpPr/>
          <p:nvPr/>
        </p:nvSpPr>
        <p:spPr>
          <a:xfrm>
            <a:off x="2982925" y="3071810"/>
            <a:ext cx="3237645" cy="1643074"/>
          </a:xfrm>
          <a:prstGeom prst="round2DiagRect">
            <a:avLst/>
          </a:prstGeom>
          <a:solidFill>
            <a:srgbClr val="FFDB69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11" name="มนมุมสี่เหลี่ยมด้านทแยงมุม 10"/>
          <p:cNvSpPr/>
          <p:nvPr/>
        </p:nvSpPr>
        <p:spPr>
          <a:xfrm>
            <a:off x="2000233" y="571480"/>
            <a:ext cx="5429288" cy="857256"/>
          </a:xfrm>
          <a:prstGeom prst="round2Diag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2061421" y="652952"/>
            <a:ext cx="5390899" cy="759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defTabSz="762000" eaLnBrk="0" hangingPunct="0">
              <a:lnSpc>
                <a:spcPts val="2600"/>
              </a:lnSpc>
            </a:pPr>
            <a:r>
              <a:rPr lang="th-TH" altLang="ja-JP" sz="3200" b="1" dirty="0">
                <a:solidFill>
                  <a:srgbClr val="C00000"/>
                </a:solidFill>
                <a:latin typeface="Calibri" pitchFamily="34" charset="0"/>
                <a:cs typeface="LilyUPC" pitchFamily="34" charset="-34"/>
              </a:rPr>
              <a:t>การบริการพื้นฐาน</a:t>
            </a:r>
            <a:endParaRPr lang="en-GB" altLang="ja-JP" sz="3200" b="1" dirty="0">
              <a:solidFill>
                <a:srgbClr val="C00000"/>
              </a:solidFill>
              <a:latin typeface="Calibri" pitchFamily="34" charset="0"/>
              <a:cs typeface="LilyUPC" pitchFamily="34" charset="-34"/>
            </a:endParaRPr>
          </a:p>
          <a:p>
            <a:pPr algn="ctr" defTabSz="762000" eaLnBrk="0" hangingPunct="0">
              <a:lnSpc>
                <a:spcPts val="2600"/>
              </a:lnSpc>
            </a:pPr>
            <a:r>
              <a:rPr lang="en-GB" altLang="ja-JP" sz="2400" b="1" dirty="0">
                <a:solidFill>
                  <a:srgbClr val="000000"/>
                </a:solidFill>
                <a:latin typeface="Times New Roman" pitchFamily="18" charset="0"/>
                <a:cs typeface="FreesiaUPC" pitchFamily="34" charset="-34"/>
              </a:rPr>
              <a:t>(</a:t>
            </a:r>
            <a:r>
              <a:rPr lang="th-TH" altLang="ja-JP" sz="2400" b="1" dirty="0">
                <a:solidFill>
                  <a:srgbClr val="000000"/>
                </a:solidFill>
                <a:latin typeface="Times New Roman" pitchFamily="18" charset="0"/>
                <a:cs typeface="FreesiaUPC" pitchFamily="34" charset="-34"/>
              </a:rPr>
              <a:t>การเกษตร สาธารณสุข การศึกษา มหาดไทย และอื่นๆ </a:t>
            </a:r>
            <a:r>
              <a:rPr lang="en-GB" altLang="ja-JP" sz="2400" b="1" dirty="0">
                <a:solidFill>
                  <a:srgbClr val="000000"/>
                </a:solidFill>
                <a:latin typeface="Times New Roman" pitchFamily="18" charset="0"/>
                <a:cs typeface="FreesiaUPC" pitchFamily="34" charset="-34"/>
              </a:rPr>
              <a:t>)</a:t>
            </a:r>
            <a:endParaRPr lang="en-GB" altLang="ja-JP" b="1" dirty="0">
              <a:solidFill>
                <a:srgbClr val="000000"/>
              </a:solidFill>
              <a:latin typeface="Times New Roman" pitchFamily="18" charset="0"/>
              <a:cs typeface="FreesiaUPC" pitchFamily="34" charset="-34"/>
            </a:endParaRPr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3637811" y="1837598"/>
            <a:ext cx="2302341" cy="1375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defTabSz="762000" eaLnBrk="0" hangingPunct="0">
              <a:lnSpc>
                <a:spcPts val="2000"/>
              </a:lnSpc>
              <a:buFont typeface="Arial" pitchFamily="34" charset="0"/>
              <a:buChar char="•"/>
            </a:pPr>
            <a:r>
              <a:rPr lang="th-TH" altLang="ja-JP" sz="2000" b="1" dirty="0">
                <a:solidFill>
                  <a:srgbClr val="003300"/>
                </a:solidFill>
                <a:latin typeface="FreesiaUPC" pitchFamily="34" charset="-34"/>
                <a:cs typeface="FreesiaUPC" pitchFamily="34" charset="-34"/>
              </a:rPr>
              <a:t> </a:t>
            </a:r>
            <a:r>
              <a:rPr lang="th-TH" altLang="ja-JP" sz="2000" b="1" dirty="0">
                <a:solidFill>
                  <a:schemeClr val="bg1"/>
                </a:solidFill>
                <a:latin typeface="FreesiaUPC" pitchFamily="34" charset="-34"/>
                <a:cs typeface="FreesiaUPC" pitchFamily="34" charset="-34"/>
              </a:rPr>
              <a:t>การฝึกอบรม</a:t>
            </a:r>
            <a:endParaRPr lang="en-GB" altLang="ja-JP" sz="2000" b="1" dirty="0">
              <a:solidFill>
                <a:schemeClr val="bg1"/>
              </a:solidFill>
              <a:latin typeface="FreesiaUPC" pitchFamily="34" charset="-34"/>
              <a:cs typeface="FreesiaUPC" pitchFamily="34" charset="-34"/>
            </a:endParaRPr>
          </a:p>
          <a:p>
            <a:pPr defTabSz="762000" eaLnBrk="0" hangingPunct="0">
              <a:lnSpc>
                <a:spcPts val="2000"/>
              </a:lnSpc>
              <a:buFontTx/>
              <a:buChar char="•"/>
            </a:pPr>
            <a:r>
              <a:rPr lang="th-TH" altLang="ja-JP" sz="2000" b="1" dirty="0">
                <a:solidFill>
                  <a:schemeClr val="bg1"/>
                </a:solidFill>
                <a:latin typeface="FreesiaUPC" pitchFamily="34" charset="-34"/>
                <a:cs typeface="FreesiaUPC" pitchFamily="34" charset="-34"/>
              </a:rPr>
              <a:t> สนับสนุนทุน</a:t>
            </a:r>
            <a:endParaRPr lang="en-GB" altLang="ja-JP" sz="2000" b="1" dirty="0">
              <a:solidFill>
                <a:schemeClr val="bg1"/>
              </a:solidFill>
              <a:latin typeface="FreesiaUPC" pitchFamily="34" charset="-34"/>
              <a:cs typeface="FreesiaUPC" pitchFamily="34" charset="-34"/>
            </a:endParaRPr>
          </a:p>
          <a:p>
            <a:pPr defTabSz="762000" eaLnBrk="0" hangingPunct="0">
              <a:lnSpc>
                <a:spcPts val="2000"/>
              </a:lnSpc>
              <a:buFontTx/>
              <a:buChar char="•"/>
            </a:pPr>
            <a:r>
              <a:rPr lang="th-TH" altLang="ja-JP" sz="2000" b="1" dirty="0">
                <a:solidFill>
                  <a:schemeClr val="bg1"/>
                </a:solidFill>
                <a:latin typeface="FreesiaUPC" pitchFamily="34" charset="-34"/>
                <a:cs typeface="FreesiaUPC" pitchFamily="34" charset="-34"/>
              </a:rPr>
              <a:t> นิเทศงานและเป็นพี่เลี้ยง</a:t>
            </a:r>
            <a:endParaRPr lang="en-GB" altLang="ja-JP" sz="2000" b="1" dirty="0">
              <a:solidFill>
                <a:schemeClr val="bg1"/>
              </a:solidFill>
              <a:latin typeface="FreesiaUPC" pitchFamily="34" charset="-34"/>
              <a:cs typeface="FreesiaUPC" pitchFamily="34" charset="-34"/>
            </a:endParaRPr>
          </a:p>
          <a:p>
            <a:pPr defTabSz="762000" eaLnBrk="0" hangingPunct="0">
              <a:lnSpc>
                <a:spcPts val="2000"/>
              </a:lnSpc>
              <a:buFontTx/>
              <a:buChar char="•"/>
            </a:pPr>
            <a:r>
              <a:rPr lang="th-TH" altLang="ja-JP" sz="2000" b="1" dirty="0">
                <a:solidFill>
                  <a:schemeClr val="bg1"/>
                </a:solidFill>
                <a:latin typeface="FreesiaUPC" pitchFamily="34" charset="-34"/>
                <a:cs typeface="FreesiaUPC" pitchFamily="34" charset="-34"/>
              </a:rPr>
              <a:t> การแก้ปัญหาต่างๆ</a:t>
            </a:r>
            <a:endParaRPr lang="en-GB" altLang="ja-JP" sz="2000" b="1" dirty="0">
              <a:solidFill>
                <a:schemeClr val="bg1"/>
              </a:solidFill>
              <a:latin typeface="FreesiaUPC" pitchFamily="34" charset="-34"/>
              <a:cs typeface="FreesiaUPC" pitchFamily="34" charset="-34"/>
            </a:endParaRPr>
          </a:p>
          <a:p>
            <a:pPr defTabSz="762000" eaLnBrk="0" hangingPunct="0">
              <a:lnSpc>
                <a:spcPts val="2000"/>
              </a:lnSpc>
            </a:pPr>
            <a:endParaRPr lang="en-GB" altLang="ja-JP" sz="2000" b="1" dirty="0">
              <a:solidFill>
                <a:srgbClr val="003300"/>
              </a:solidFill>
              <a:latin typeface="FreesiaUPC" pitchFamily="34" charset="-34"/>
              <a:cs typeface="FreesiaUPC" pitchFamily="34" charset="-34"/>
            </a:endParaRPr>
          </a:p>
        </p:txBody>
      </p:sp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3000376" y="3429000"/>
            <a:ext cx="3220194" cy="1375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defTabSz="762000" eaLnBrk="0" hangingPunct="0">
              <a:lnSpc>
                <a:spcPts val="2000"/>
              </a:lnSpc>
            </a:pPr>
            <a:r>
              <a:rPr lang="en-GB" altLang="ja-JP" sz="2000" b="1" dirty="0">
                <a:solidFill>
                  <a:srgbClr val="000000"/>
                </a:solidFill>
                <a:latin typeface="Cordia New" pitchFamily="34" charset="-34"/>
                <a:cs typeface="FreesiaUPC" pitchFamily="34" charset="-34"/>
              </a:rPr>
              <a:t>(</a:t>
            </a:r>
            <a:r>
              <a:rPr lang="th-TH" altLang="ja-JP" sz="2000" b="1" dirty="0">
                <a:solidFill>
                  <a:srgbClr val="000000"/>
                </a:solidFill>
                <a:latin typeface="Cordia New" pitchFamily="34" charset="-34"/>
                <a:cs typeface="FreesiaUPC" pitchFamily="34" charset="-34"/>
              </a:rPr>
              <a:t>หน่วยงานที่จัดหาการบริการ / ผู้นำชุมชน</a:t>
            </a:r>
            <a:r>
              <a:rPr lang="en-GB" altLang="ja-JP" sz="2000" b="1" dirty="0">
                <a:solidFill>
                  <a:srgbClr val="000000"/>
                </a:solidFill>
                <a:latin typeface="Cordia New" pitchFamily="34" charset="-34"/>
                <a:cs typeface="FreesiaUPC" pitchFamily="34" charset="-34"/>
              </a:rPr>
              <a:t>)</a:t>
            </a:r>
          </a:p>
          <a:p>
            <a:pPr defTabSz="762000" eaLnBrk="0" hangingPunct="0">
              <a:lnSpc>
                <a:spcPts val="2000"/>
              </a:lnSpc>
              <a:buFontTx/>
              <a:buChar char="•"/>
            </a:pPr>
            <a:r>
              <a:rPr lang="th-TH" altLang="ja-JP" sz="2000" b="1" dirty="0">
                <a:solidFill>
                  <a:srgbClr val="000000"/>
                </a:solidFill>
                <a:latin typeface="Cordia New" pitchFamily="34" charset="-34"/>
                <a:cs typeface="FreesiaUPC" pitchFamily="34" charset="-34"/>
              </a:rPr>
              <a:t> เป้าหมาย </a:t>
            </a:r>
            <a:r>
              <a:rPr lang="en-US" altLang="ja-JP" sz="2000" b="1" dirty="0">
                <a:solidFill>
                  <a:srgbClr val="000000"/>
                </a:solidFill>
                <a:latin typeface="Cordia New" pitchFamily="34" charset="-34"/>
                <a:cs typeface="FreesiaUPC" pitchFamily="34" charset="-34"/>
              </a:rPr>
              <a:t>&amp; </a:t>
            </a:r>
            <a:r>
              <a:rPr lang="th-TH" altLang="ja-JP" sz="2000" b="1" dirty="0">
                <a:solidFill>
                  <a:srgbClr val="000000"/>
                </a:solidFill>
                <a:latin typeface="Cordia New" pitchFamily="34" charset="-34"/>
                <a:cs typeface="FreesiaUPC" pitchFamily="34" charset="-34"/>
              </a:rPr>
              <a:t>แผนการดำเนินงาน</a:t>
            </a:r>
            <a:endParaRPr lang="en-GB" altLang="ja-JP" sz="2000" b="1" dirty="0">
              <a:solidFill>
                <a:srgbClr val="000000"/>
              </a:solidFill>
              <a:latin typeface="Cordia New" pitchFamily="34" charset="-34"/>
              <a:cs typeface="FreesiaUPC" pitchFamily="34" charset="-34"/>
            </a:endParaRPr>
          </a:p>
          <a:p>
            <a:pPr defTabSz="762000" eaLnBrk="0" hangingPunct="0">
              <a:lnSpc>
                <a:spcPts val="2000"/>
              </a:lnSpc>
              <a:buFontTx/>
              <a:buChar char="•"/>
            </a:pPr>
            <a:r>
              <a:rPr lang="en-GB" altLang="ja-JP" sz="2000" b="1" dirty="0">
                <a:solidFill>
                  <a:srgbClr val="000000"/>
                </a:solidFill>
                <a:latin typeface="Cordia New" pitchFamily="34" charset="-34"/>
                <a:cs typeface="FreesiaUPC" pitchFamily="34" charset="-34"/>
              </a:rPr>
              <a:t> </a:t>
            </a:r>
            <a:r>
              <a:rPr lang="th-TH" altLang="ja-JP" sz="2000" b="1" dirty="0">
                <a:solidFill>
                  <a:srgbClr val="000000"/>
                </a:solidFill>
                <a:latin typeface="Cordia New" pitchFamily="34" charset="-34"/>
                <a:cs typeface="FreesiaUPC" pitchFamily="34" charset="-34"/>
              </a:rPr>
              <a:t>การนำไปปฏิบัติ</a:t>
            </a:r>
            <a:endParaRPr lang="en-GB" altLang="ja-JP" sz="2000" b="1" dirty="0">
              <a:solidFill>
                <a:srgbClr val="000000"/>
              </a:solidFill>
              <a:latin typeface="Cordia New" pitchFamily="34" charset="-34"/>
              <a:cs typeface="FreesiaUPC" pitchFamily="34" charset="-34"/>
            </a:endParaRPr>
          </a:p>
          <a:p>
            <a:pPr defTabSz="762000" eaLnBrk="0" hangingPunct="0">
              <a:lnSpc>
                <a:spcPts val="2000"/>
              </a:lnSpc>
              <a:buFontTx/>
              <a:buChar char="•"/>
            </a:pPr>
            <a:r>
              <a:rPr lang="th-TH" altLang="ja-JP" sz="2000" b="1" dirty="0">
                <a:solidFill>
                  <a:srgbClr val="000000"/>
                </a:solidFill>
                <a:latin typeface="Cordia New" pitchFamily="34" charset="-34"/>
                <a:cs typeface="FreesiaUPC" pitchFamily="34" charset="-34"/>
              </a:rPr>
              <a:t> การติดตามและประเมินผล</a:t>
            </a:r>
            <a:endParaRPr lang="en-GB" altLang="ja-JP" sz="2000" b="1" dirty="0">
              <a:solidFill>
                <a:srgbClr val="000000"/>
              </a:solidFill>
              <a:latin typeface="Cordia New" pitchFamily="34" charset="-34"/>
              <a:cs typeface="FreesiaUPC" pitchFamily="34" charset="-34"/>
            </a:endParaRP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3865913" y="4750487"/>
            <a:ext cx="1352934" cy="1066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defTabSz="762000" eaLnBrk="0" hangingPunct="0">
              <a:lnSpc>
                <a:spcPts val="2500"/>
              </a:lnSpc>
            </a:pPr>
            <a:r>
              <a:rPr lang="th-TH" altLang="ja-JP" sz="2400" b="1" dirty="0">
                <a:solidFill>
                  <a:schemeClr val="bg1"/>
                </a:solidFill>
                <a:latin typeface="FreesiaUPC" pitchFamily="34" charset="-34"/>
                <a:cs typeface="FreesiaUPC" pitchFamily="34" charset="-34"/>
              </a:rPr>
              <a:t>ผู้นำชุมชน</a:t>
            </a:r>
            <a:endParaRPr lang="en-US" altLang="ja-JP" sz="2400" b="1" dirty="0">
              <a:solidFill>
                <a:schemeClr val="bg1"/>
              </a:solidFill>
              <a:latin typeface="FreesiaUPC" pitchFamily="34" charset="-34"/>
              <a:cs typeface="FreesiaUPC" pitchFamily="34" charset="-34"/>
            </a:endParaRPr>
          </a:p>
          <a:p>
            <a:pPr algn="ctr" defTabSz="762000" eaLnBrk="0" hangingPunct="0">
              <a:lnSpc>
                <a:spcPts val="2500"/>
              </a:lnSpc>
            </a:pPr>
            <a:r>
              <a:rPr lang="th-TH" altLang="ja-JP" sz="2400" b="1" dirty="0">
                <a:solidFill>
                  <a:schemeClr val="bg1"/>
                </a:solidFill>
                <a:latin typeface="FreesiaUPC" pitchFamily="34" charset="-34"/>
                <a:cs typeface="FreesiaUPC" pitchFamily="34" charset="-34"/>
              </a:rPr>
              <a:t>ครอบครัว</a:t>
            </a:r>
          </a:p>
          <a:p>
            <a:pPr algn="ctr" defTabSz="762000" eaLnBrk="0" hangingPunct="0">
              <a:lnSpc>
                <a:spcPts val="2500"/>
              </a:lnSpc>
            </a:pPr>
            <a:r>
              <a:rPr lang="th-TH" altLang="ja-JP" sz="2400" b="1" dirty="0">
                <a:solidFill>
                  <a:schemeClr val="bg1"/>
                </a:solidFill>
                <a:latin typeface="FreesiaUPC" pitchFamily="34" charset="-34"/>
                <a:cs typeface="FreesiaUPC" pitchFamily="34" charset="-34"/>
              </a:rPr>
              <a:t>ปัจเจกบุคคล</a:t>
            </a:r>
          </a:p>
        </p:txBody>
      </p:sp>
      <p:sp>
        <p:nvSpPr>
          <p:cNvPr id="16" name="Rectangle 12"/>
          <p:cNvSpPr>
            <a:spLocks noChangeArrowheads="1"/>
          </p:cNvSpPr>
          <p:nvPr/>
        </p:nvSpPr>
        <p:spPr bwMode="auto">
          <a:xfrm>
            <a:off x="-129086" y="1000109"/>
            <a:ext cx="3316288" cy="544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marL="190500" defTabSz="762000" eaLnBrk="0" hangingPunct="0"/>
            <a:r>
              <a:rPr lang="th-TH" altLang="ja-JP" b="1" dirty="0">
                <a:solidFill>
                  <a:srgbClr val="7030A0"/>
                </a:solidFill>
                <a:latin typeface="FreesiaUPC" pitchFamily="34" charset="-34"/>
                <a:cs typeface="LilyUPC" pitchFamily="34" charset="-34"/>
              </a:rPr>
              <a:t>เมนู</a:t>
            </a:r>
            <a:r>
              <a:rPr lang="en-GB" altLang="ja-JP" b="1" dirty="0">
                <a:solidFill>
                  <a:srgbClr val="7030A0"/>
                </a:solidFill>
                <a:latin typeface="FreesiaUPC" pitchFamily="34" charset="-34"/>
                <a:cs typeface="LilyUPC" pitchFamily="34" charset="-34"/>
              </a:rPr>
              <a:t> </a:t>
            </a:r>
            <a:r>
              <a:rPr lang="th-TH" altLang="ja-JP" b="1" dirty="0">
                <a:solidFill>
                  <a:srgbClr val="7030A0"/>
                </a:solidFill>
                <a:latin typeface="FreesiaUPC" pitchFamily="34" charset="-34"/>
                <a:cs typeface="LilyUPC" pitchFamily="34" charset="-34"/>
              </a:rPr>
              <a:t>/ กิจกรรม</a:t>
            </a:r>
            <a:endParaRPr lang="en-GB" altLang="ja-JP" sz="2400" b="1" dirty="0">
              <a:solidFill>
                <a:srgbClr val="7030A0"/>
              </a:solidFill>
              <a:latin typeface="FreesiaUPC" pitchFamily="34" charset="-34"/>
              <a:cs typeface="LilyUPC" pitchFamily="34" charset="-34"/>
            </a:endParaRPr>
          </a:p>
          <a:p>
            <a:pPr marL="190500" defTabSz="762000" eaLnBrk="0" hangingPunct="0">
              <a:buFontTx/>
              <a:buChar char="•"/>
            </a:pPr>
            <a:r>
              <a:rPr lang="th-TH" altLang="ja-JP" sz="2000" b="1" dirty="0">
                <a:solidFill>
                  <a:srgbClr val="000000"/>
                </a:solidFill>
                <a:latin typeface="FreesiaUPC" pitchFamily="34" charset="-34"/>
                <a:cs typeface="FreesiaUPC" pitchFamily="34" charset="-34"/>
              </a:rPr>
              <a:t> </a:t>
            </a:r>
            <a:r>
              <a:rPr lang="th-TH" altLang="ja-JP" sz="2000" b="1" dirty="0">
                <a:solidFill>
                  <a:srgbClr val="0000FF"/>
                </a:solidFill>
                <a:latin typeface="FreesiaUPC" pitchFamily="34" charset="-34"/>
                <a:cs typeface="FreesiaUPC" pitchFamily="34" charset="-34"/>
              </a:rPr>
              <a:t>การฝากครรภ์ และบริการการคลอด</a:t>
            </a:r>
          </a:p>
          <a:p>
            <a:pPr marL="190500" defTabSz="762000" eaLnBrk="0" hangingPunct="0">
              <a:buFontTx/>
              <a:buChar char="•"/>
            </a:pPr>
            <a:r>
              <a:rPr lang="th-TH" altLang="ja-JP" sz="2000" b="1" dirty="0">
                <a:solidFill>
                  <a:srgbClr val="000000"/>
                </a:solidFill>
                <a:latin typeface="FreesiaUPC" pitchFamily="34" charset="-34"/>
                <a:cs typeface="FreesiaUPC" pitchFamily="34" charset="-34"/>
              </a:rPr>
              <a:t> ติดตาม และส่งเสริมการเติบโตของ</a:t>
            </a:r>
          </a:p>
          <a:p>
            <a:pPr marL="190500" defTabSz="762000" eaLnBrk="0" hangingPunct="0"/>
            <a:r>
              <a:rPr lang="th-TH" altLang="ja-JP" sz="2000" b="1" dirty="0">
                <a:solidFill>
                  <a:srgbClr val="000000"/>
                </a:solidFill>
                <a:latin typeface="FreesiaUPC" pitchFamily="34" charset="-34"/>
                <a:cs typeface="FreesiaUPC" pitchFamily="34" charset="-34"/>
              </a:rPr>
              <a:t>   ทารก และเด็ก</a:t>
            </a:r>
          </a:p>
          <a:p>
            <a:pPr marL="190500" defTabSz="762000" eaLnBrk="0" hangingPunct="0">
              <a:buFontTx/>
              <a:buChar char="•"/>
            </a:pPr>
            <a:r>
              <a:rPr lang="th-TH" altLang="ja-JP" sz="2000" b="1" dirty="0">
                <a:solidFill>
                  <a:srgbClr val="000000"/>
                </a:solidFill>
                <a:latin typeface="FreesiaUPC" pitchFamily="34" charset="-34"/>
                <a:cs typeface="FreesiaUPC" pitchFamily="34" charset="-34"/>
              </a:rPr>
              <a:t> โภชนาการในโรงเรียน</a:t>
            </a:r>
          </a:p>
          <a:p>
            <a:pPr marL="190500" defTabSz="762000" eaLnBrk="0" hangingPunct="0">
              <a:buFontTx/>
              <a:buChar char="•"/>
            </a:pPr>
            <a:r>
              <a:rPr lang="th-TH" altLang="ja-JP" sz="2000" b="1" dirty="0">
                <a:latin typeface="FreesiaUPC" pitchFamily="34" charset="-34"/>
                <a:cs typeface="FreesiaUPC" pitchFamily="34" charset="-34"/>
              </a:rPr>
              <a:t> </a:t>
            </a:r>
            <a:r>
              <a:rPr lang="th-TH" altLang="ja-JP" sz="2000" b="1" dirty="0">
                <a:solidFill>
                  <a:srgbClr val="0000FF"/>
                </a:solidFill>
                <a:latin typeface="FreesiaUPC" pitchFamily="34" charset="-34"/>
                <a:cs typeface="FreesiaUPC" pitchFamily="34" charset="-34"/>
              </a:rPr>
              <a:t>การดูแลผู้สูงอายุ</a:t>
            </a:r>
          </a:p>
          <a:p>
            <a:pPr marL="190500" defTabSz="762000" eaLnBrk="0" hangingPunct="0">
              <a:buFont typeface="Arial" pitchFamily="34" charset="0"/>
              <a:buChar char="•"/>
            </a:pPr>
            <a:r>
              <a:rPr lang="th-TH" altLang="ja-JP" sz="2000" b="1" dirty="0">
                <a:solidFill>
                  <a:srgbClr val="000000"/>
                </a:solidFill>
                <a:latin typeface="FreesiaUPC" pitchFamily="34" charset="-34"/>
                <a:cs typeface="FreesiaUPC" pitchFamily="34" charset="-34"/>
              </a:rPr>
              <a:t> </a:t>
            </a:r>
            <a:r>
              <a:rPr lang="th-TH" altLang="ja-JP" sz="2000" b="1" dirty="0">
                <a:solidFill>
                  <a:srgbClr val="C00000"/>
                </a:solidFill>
                <a:latin typeface="FreesiaUPC" pitchFamily="34" charset="-34"/>
                <a:cs typeface="FreesiaUPC" pitchFamily="34" charset="-34"/>
              </a:rPr>
              <a:t>เสริมสร้างพฤติกรรมสุขภาพ</a:t>
            </a:r>
          </a:p>
          <a:p>
            <a:pPr marL="190500" defTabSz="762000" eaLnBrk="0" hangingPunct="0"/>
            <a:r>
              <a:rPr lang="th-TH" altLang="ja-JP" sz="2000" b="1" dirty="0">
                <a:solidFill>
                  <a:srgbClr val="C00000"/>
                </a:solidFill>
                <a:latin typeface="FreesiaUPC" pitchFamily="34" charset="-34"/>
                <a:cs typeface="FreesiaUPC" pitchFamily="34" charset="-34"/>
              </a:rPr>
              <a:t>   เช่น </a:t>
            </a:r>
            <a:r>
              <a:rPr lang="th-TH" altLang="ja-JP" sz="2000" b="1" dirty="0" smtClean="0">
                <a:solidFill>
                  <a:srgbClr val="C00000"/>
                </a:solidFill>
                <a:latin typeface="FreesiaUPC" pitchFamily="34" charset="-34"/>
                <a:cs typeface="FreesiaUPC" pitchFamily="34" charset="-34"/>
              </a:rPr>
              <a:t>กิจกรรมกาย</a:t>
            </a:r>
            <a:r>
              <a:rPr lang="en-US" altLang="ja-JP" sz="2000" b="1" dirty="0" smtClean="0">
                <a:solidFill>
                  <a:srgbClr val="C00000"/>
                </a:solidFill>
                <a:latin typeface="FreesiaUPC" pitchFamily="34" charset="-34"/>
                <a:cs typeface="FreesiaUPC" pitchFamily="34" charset="-34"/>
              </a:rPr>
              <a:t>/</a:t>
            </a:r>
            <a:r>
              <a:rPr lang="th-TH" altLang="ja-JP" sz="2000" b="1" dirty="0" smtClean="0">
                <a:solidFill>
                  <a:srgbClr val="C00000"/>
                </a:solidFill>
                <a:latin typeface="FreesiaUPC" pitchFamily="34" charset="-34"/>
                <a:cs typeface="FreesiaUPC" pitchFamily="34" charset="-34"/>
              </a:rPr>
              <a:t>ออก</a:t>
            </a:r>
            <a:r>
              <a:rPr lang="th-TH" altLang="ja-JP" sz="2000" b="1" dirty="0">
                <a:solidFill>
                  <a:srgbClr val="C00000"/>
                </a:solidFill>
                <a:latin typeface="FreesiaUPC" pitchFamily="34" charset="-34"/>
                <a:cs typeface="FreesiaUPC" pitchFamily="34" charset="-34"/>
              </a:rPr>
              <a:t>กำลังกาย </a:t>
            </a:r>
            <a:endParaRPr lang="en-US" altLang="ja-JP" sz="2000" b="1" dirty="0" smtClean="0">
              <a:solidFill>
                <a:srgbClr val="C00000"/>
              </a:solidFill>
              <a:latin typeface="FreesiaUPC" pitchFamily="34" charset="-34"/>
              <a:cs typeface="FreesiaUPC" pitchFamily="34" charset="-34"/>
            </a:endParaRPr>
          </a:p>
          <a:p>
            <a:pPr marL="190500" defTabSz="762000" eaLnBrk="0" hangingPunct="0"/>
            <a:r>
              <a:rPr lang="en-US" altLang="ja-JP" sz="2000" b="1" dirty="0">
                <a:solidFill>
                  <a:srgbClr val="C00000"/>
                </a:solidFill>
                <a:latin typeface="FreesiaUPC" pitchFamily="34" charset="-34"/>
                <a:cs typeface="FreesiaUPC" pitchFamily="34" charset="-34"/>
              </a:rPr>
              <a:t> </a:t>
            </a:r>
            <a:r>
              <a:rPr lang="en-US" altLang="ja-JP" sz="2000" b="1" dirty="0" smtClean="0">
                <a:solidFill>
                  <a:srgbClr val="C00000"/>
                </a:solidFill>
                <a:latin typeface="FreesiaUPC" pitchFamily="34" charset="-34"/>
                <a:cs typeface="FreesiaUPC" pitchFamily="34" charset="-34"/>
              </a:rPr>
              <a:t>  </a:t>
            </a:r>
            <a:r>
              <a:rPr lang="th-TH" altLang="ja-JP" sz="2000" b="1" dirty="0" smtClean="0">
                <a:solidFill>
                  <a:srgbClr val="C00000"/>
                </a:solidFill>
                <a:latin typeface="FreesiaUPC" pitchFamily="34" charset="-34"/>
                <a:cs typeface="FreesiaUPC" pitchFamily="34" charset="-34"/>
              </a:rPr>
              <a:t>ไม่</a:t>
            </a:r>
            <a:r>
              <a:rPr lang="th-TH" altLang="ja-JP" sz="2000" b="1" dirty="0">
                <a:solidFill>
                  <a:srgbClr val="C00000"/>
                </a:solidFill>
                <a:latin typeface="FreesiaUPC" pitchFamily="34" charset="-34"/>
                <a:cs typeface="FreesiaUPC" pitchFamily="34" charset="-34"/>
              </a:rPr>
              <a:t>สูบบุหรี่ </a:t>
            </a:r>
            <a:r>
              <a:rPr lang="th-TH" altLang="ja-JP" sz="2000" b="1" dirty="0" smtClean="0">
                <a:solidFill>
                  <a:srgbClr val="C00000"/>
                </a:solidFill>
                <a:latin typeface="FreesiaUPC" pitchFamily="34" charset="-34"/>
                <a:cs typeface="FreesiaUPC" pitchFamily="34" charset="-34"/>
              </a:rPr>
              <a:t>ไม่</a:t>
            </a:r>
            <a:r>
              <a:rPr lang="th-TH" altLang="ja-JP" sz="2000" b="1" dirty="0">
                <a:solidFill>
                  <a:srgbClr val="C00000"/>
                </a:solidFill>
                <a:latin typeface="FreesiaUPC" pitchFamily="34" charset="-34"/>
                <a:cs typeface="FreesiaUPC" pitchFamily="34" charset="-34"/>
              </a:rPr>
              <a:t>ดื่มเหล้า</a:t>
            </a:r>
          </a:p>
          <a:p>
            <a:pPr marL="190500" defTabSz="762000" eaLnBrk="0" hangingPunct="0">
              <a:buFontTx/>
              <a:buChar char="•"/>
            </a:pPr>
            <a:r>
              <a:rPr lang="th-TH" altLang="ja-JP" sz="2000" b="1" dirty="0" smtClean="0">
                <a:solidFill>
                  <a:srgbClr val="000000"/>
                </a:solidFill>
                <a:latin typeface="FreesiaUPC" pitchFamily="34" charset="-34"/>
                <a:cs typeface="FreesiaUPC" pitchFamily="34" charset="-34"/>
              </a:rPr>
              <a:t> บริการรักษา</a:t>
            </a:r>
            <a:r>
              <a:rPr lang="th-TH" altLang="ja-JP" sz="2000" b="1" dirty="0">
                <a:solidFill>
                  <a:srgbClr val="000000"/>
                </a:solidFill>
                <a:latin typeface="FreesiaUPC" pitchFamily="34" charset="-34"/>
                <a:cs typeface="FreesiaUPC" pitchFamily="34" charset="-34"/>
              </a:rPr>
              <a:t>โรคเรื้อรังไม่ติดต่อ</a:t>
            </a:r>
          </a:p>
          <a:p>
            <a:pPr marL="190500" defTabSz="762000" eaLnBrk="0" hangingPunct="0"/>
            <a:r>
              <a:rPr lang="th-TH" altLang="ja-JP" sz="2000" b="1" dirty="0">
                <a:solidFill>
                  <a:srgbClr val="000000"/>
                </a:solidFill>
                <a:latin typeface="FreesiaUPC" pitchFamily="34" charset="-34"/>
                <a:cs typeface="FreesiaUPC" pitchFamily="34" charset="-34"/>
              </a:rPr>
              <a:t>   (</a:t>
            </a:r>
            <a:r>
              <a:rPr lang="en-US" altLang="ja-JP" sz="2000" b="1" dirty="0">
                <a:solidFill>
                  <a:srgbClr val="000000"/>
                </a:solidFill>
                <a:latin typeface="FreesiaUPC" pitchFamily="34" charset="-34"/>
                <a:cs typeface="FreesiaUPC" pitchFamily="34" charset="-34"/>
              </a:rPr>
              <a:t>NCDs) </a:t>
            </a:r>
            <a:r>
              <a:rPr lang="th-TH" altLang="ja-JP" sz="2000" b="1" dirty="0">
                <a:solidFill>
                  <a:srgbClr val="000000"/>
                </a:solidFill>
                <a:latin typeface="FreesiaUPC" pitchFamily="34" charset="-34"/>
                <a:cs typeface="FreesiaUPC" pitchFamily="34" charset="-34"/>
              </a:rPr>
              <a:t>เช่น ความดันโลหิตสูง </a:t>
            </a:r>
          </a:p>
          <a:p>
            <a:pPr marL="190500" defTabSz="762000" eaLnBrk="0" hangingPunct="0"/>
            <a:r>
              <a:rPr lang="th-TH" altLang="ja-JP" sz="2000" b="1" dirty="0">
                <a:solidFill>
                  <a:srgbClr val="000000"/>
                </a:solidFill>
                <a:latin typeface="FreesiaUPC" pitchFamily="34" charset="-34"/>
                <a:cs typeface="FreesiaUPC" pitchFamily="34" charset="-34"/>
              </a:rPr>
              <a:t>   เบาหวาน</a:t>
            </a:r>
          </a:p>
          <a:p>
            <a:pPr marL="190500" defTabSz="762000" eaLnBrk="0" hangingPunct="0">
              <a:buFont typeface="Arial" pitchFamily="34" charset="0"/>
              <a:buChar char="•"/>
            </a:pPr>
            <a:r>
              <a:rPr lang="th-TH" altLang="ja-JP" sz="2000" b="1" dirty="0">
                <a:solidFill>
                  <a:srgbClr val="000000"/>
                </a:solidFill>
                <a:latin typeface="FreesiaUPC" pitchFamily="34" charset="-34"/>
                <a:cs typeface="FreesiaUPC" pitchFamily="34" charset="-34"/>
              </a:rPr>
              <a:t> ผลิตอาหารมีโภชนาการและปลอดภัย </a:t>
            </a:r>
          </a:p>
          <a:p>
            <a:pPr marL="190500" defTabSz="762000" eaLnBrk="0" hangingPunct="0"/>
            <a:r>
              <a:rPr lang="th-TH" altLang="ja-JP" sz="2000" b="1" dirty="0">
                <a:solidFill>
                  <a:srgbClr val="000000"/>
                </a:solidFill>
                <a:latin typeface="FreesiaUPC" pitchFamily="34" charset="-34"/>
                <a:cs typeface="FreesiaUPC" pitchFamily="34" charset="-34"/>
              </a:rPr>
              <a:t>   ในครัวเรือน โรงเรียน และชุมชน</a:t>
            </a:r>
          </a:p>
          <a:p>
            <a:pPr marL="190500" defTabSz="762000" eaLnBrk="0" hangingPunct="0">
              <a:buFontTx/>
              <a:buChar char="•"/>
            </a:pPr>
            <a:r>
              <a:rPr lang="th-TH" altLang="ja-JP" sz="2000" b="1" dirty="0">
                <a:solidFill>
                  <a:srgbClr val="000000"/>
                </a:solidFill>
                <a:latin typeface="FreesiaUPC" pitchFamily="34" charset="-34"/>
                <a:cs typeface="FreesiaUPC" pitchFamily="34" charset="-34"/>
              </a:rPr>
              <a:t> อนุรักษ์ป่าไม้และธรรมชาติ และอื่นๆ    </a:t>
            </a:r>
          </a:p>
          <a:p>
            <a:pPr marL="190500" defTabSz="762000" eaLnBrk="0" hangingPunct="0"/>
            <a:r>
              <a:rPr lang="th-TH" altLang="ja-JP" sz="2000" b="1" dirty="0">
                <a:solidFill>
                  <a:srgbClr val="000000"/>
                </a:solidFill>
                <a:latin typeface="FreesiaUPC" pitchFamily="34" charset="-34"/>
                <a:cs typeface="FreesiaUPC" pitchFamily="34" charset="-34"/>
              </a:rPr>
              <a:t>   เพื่อเป็นครัวธรรมชาติ</a:t>
            </a:r>
          </a:p>
          <a:p>
            <a:pPr marL="190500" defTabSz="762000" eaLnBrk="0" hangingPunct="0">
              <a:buFontTx/>
              <a:buChar char="•"/>
            </a:pPr>
            <a:r>
              <a:rPr lang="th-TH" altLang="ja-JP" sz="2000" b="1" dirty="0">
                <a:solidFill>
                  <a:srgbClr val="000000"/>
                </a:solidFill>
                <a:latin typeface="FreesiaUPC" pitchFamily="34" charset="-34"/>
                <a:cs typeface="FreesiaUPC" pitchFamily="34" charset="-34"/>
              </a:rPr>
              <a:t> ฯลฯ</a:t>
            </a:r>
            <a:endParaRPr lang="en-GB" altLang="ja-JP" sz="2000" b="1" dirty="0">
              <a:solidFill>
                <a:srgbClr val="000000"/>
              </a:solidFill>
              <a:latin typeface="FreesiaUPC" pitchFamily="34" charset="-34"/>
              <a:cs typeface="FreesiaUPC" pitchFamily="34" charset="-34"/>
            </a:endParaRPr>
          </a:p>
        </p:txBody>
      </p:sp>
      <p:sp>
        <p:nvSpPr>
          <p:cNvPr id="17" name="Rectangle 13"/>
          <p:cNvSpPr>
            <a:spLocks noChangeArrowheads="1"/>
          </p:cNvSpPr>
          <p:nvPr/>
        </p:nvSpPr>
        <p:spPr bwMode="auto">
          <a:xfrm>
            <a:off x="6943101" y="5695220"/>
            <a:ext cx="2021387" cy="73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defTabSz="762000" eaLnBrk="0" hangingPunct="0">
              <a:lnSpc>
                <a:spcPts val="2500"/>
              </a:lnSpc>
            </a:pPr>
            <a:r>
              <a:rPr lang="th-TH" altLang="ja-JP" b="1" dirty="0" smtClean="0">
                <a:solidFill>
                  <a:srgbClr val="0033CC"/>
                </a:solidFill>
                <a:latin typeface="FreesiaUPC" pitchFamily="34" charset="-34"/>
                <a:cs typeface="LilyUPC" pitchFamily="34" charset="-34"/>
              </a:rPr>
              <a:t>อาสาสมัคร..</a:t>
            </a:r>
            <a:r>
              <a:rPr lang="th-TH" altLang="ja-JP" b="1" dirty="0" err="1" smtClean="0">
                <a:solidFill>
                  <a:srgbClr val="0033CC"/>
                </a:solidFill>
                <a:latin typeface="FreesiaUPC" pitchFamily="34" charset="-34"/>
                <a:cs typeface="LilyUPC" pitchFamily="34" charset="-34"/>
              </a:rPr>
              <a:t>อสม</a:t>
            </a:r>
            <a:r>
              <a:rPr lang="th-TH" altLang="ja-JP" b="1" dirty="0" smtClean="0">
                <a:solidFill>
                  <a:srgbClr val="0033CC"/>
                </a:solidFill>
                <a:latin typeface="FreesiaUPC" pitchFamily="34" charset="-34"/>
                <a:cs typeface="LilyUPC" pitchFamily="34" charset="-34"/>
              </a:rPr>
              <a:t>. </a:t>
            </a:r>
            <a:endParaRPr lang="th-TH" altLang="ja-JP" b="1" dirty="0">
              <a:solidFill>
                <a:srgbClr val="0033CC"/>
              </a:solidFill>
              <a:latin typeface="FreesiaUPC" pitchFamily="34" charset="-34"/>
              <a:cs typeface="LilyUPC" pitchFamily="34" charset="-34"/>
            </a:endParaRPr>
          </a:p>
          <a:p>
            <a:pPr algn="ctr" defTabSz="762000" eaLnBrk="0" hangingPunct="0">
              <a:lnSpc>
                <a:spcPts val="2500"/>
              </a:lnSpc>
            </a:pPr>
            <a:r>
              <a:rPr lang="en-GB" altLang="ja-JP" b="1" dirty="0">
                <a:solidFill>
                  <a:srgbClr val="0033CC"/>
                </a:solidFill>
                <a:latin typeface="FreesiaUPC" pitchFamily="34" charset="-34"/>
                <a:cs typeface="LilyUPC" pitchFamily="34" charset="-34"/>
              </a:rPr>
              <a:t>(1:10 </a:t>
            </a:r>
            <a:r>
              <a:rPr lang="th-TH" altLang="ja-JP" b="1" dirty="0">
                <a:solidFill>
                  <a:srgbClr val="0033CC"/>
                </a:solidFill>
                <a:latin typeface="FreesiaUPC" pitchFamily="34" charset="-34"/>
                <a:cs typeface="LilyUPC" pitchFamily="34" charset="-34"/>
              </a:rPr>
              <a:t>ครัวเรือน</a:t>
            </a:r>
            <a:r>
              <a:rPr lang="en-GB" altLang="ja-JP" b="1" dirty="0">
                <a:solidFill>
                  <a:srgbClr val="0033CC"/>
                </a:solidFill>
                <a:latin typeface="FreesiaUPC" pitchFamily="34" charset="-34"/>
                <a:cs typeface="LilyUPC" pitchFamily="34" charset="-34"/>
              </a:rPr>
              <a:t>)</a:t>
            </a:r>
          </a:p>
        </p:txBody>
      </p:sp>
      <p:sp>
        <p:nvSpPr>
          <p:cNvPr id="18" name="Rectangle 14"/>
          <p:cNvSpPr>
            <a:spLocks noChangeArrowheads="1"/>
          </p:cNvSpPr>
          <p:nvPr/>
        </p:nvSpPr>
        <p:spPr bwMode="auto">
          <a:xfrm>
            <a:off x="6678690" y="2066518"/>
            <a:ext cx="1804981" cy="862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defTabSz="762000" eaLnBrk="0" hangingPunct="0">
              <a:lnSpc>
                <a:spcPts val="3000"/>
              </a:lnSpc>
            </a:pPr>
            <a:r>
              <a:rPr lang="th-TH" altLang="ja-JP" b="1" dirty="0">
                <a:solidFill>
                  <a:srgbClr val="0000CC"/>
                </a:solidFill>
                <a:latin typeface="FreesiaUPC" pitchFamily="34" charset="-34"/>
                <a:cs typeface="LilyUPC" pitchFamily="34" charset="-34"/>
              </a:rPr>
              <a:t>ทำหน้าที่เกื้อหนุน</a:t>
            </a:r>
          </a:p>
          <a:p>
            <a:pPr algn="ctr" defTabSz="762000" eaLnBrk="0" hangingPunct="0">
              <a:lnSpc>
                <a:spcPts val="3000"/>
              </a:lnSpc>
            </a:pPr>
            <a:r>
              <a:rPr lang="th-TH" altLang="ja-JP" b="1" dirty="0">
                <a:solidFill>
                  <a:srgbClr val="0000CC"/>
                </a:solidFill>
                <a:latin typeface="FreesiaUPC" pitchFamily="34" charset="-34"/>
                <a:cs typeface="LilyUPC" pitchFamily="34" charset="-34"/>
              </a:rPr>
              <a:t>การดำเนินงาน</a:t>
            </a:r>
            <a:endParaRPr lang="en-GB" altLang="ja-JP" b="1" dirty="0">
              <a:solidFill>
                <a:srgbClr val="0000CC"/>
              </a:solidFill>
              <a:latin typeface="FreesiaUPC" pitchFamily="34" charset="-34"/>
              <a:cs typeface="LilyUPC" pitchFamily="34" charset="-34"/>
            </a:endParaRPr>
          </a:p>
        </p:txBody>
      </p:sp>
      <p:sp>
        <p:nvSpPr>
          <p:cNvPr id="19" name="Rectangle 15"/>
          <p:cNvSpPr>
            <a:spLocks noChangeArrowheads="1"/>
          </p:cNvSpPr>
          <p:nvPr/>
        </p:nvSpPr>
        <p:spPr bwMode="auto">
          <a:xfrm>
            <a:off x="0" y="1"/>
            <a:ext cx="9144000" cy="523862"/>
          </a:xfrm>
          <a:prstGeom prst="rect">
            <a:avLst/>
          </a:prstGeom>
          <a:solidFill>
            <a:srgbClr val="00B0F0">
              <a:alpha val="58823"/>
            </a:srgbClr>
          </a:solidFill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 defTabSz="762000" eaLnBrk="0" hangingPunct="0"/>
            <a:endParaRPr lang="en-GB" altLang="ja-JP" b="1">
              <a:solidFill>
                <a:srgbClr val="000000"/>
              </a:solidFill>
              <a:latin typeface="FreesiaUPC" pitchFamily="34" charset="-34"/>
              <a:cs typeface="FreesiaUPC" pitchFamily="34" charset="-34"/>
            </a:endParaRPr>
          </a:p>
        </p:txBody>
      </p:sp>
      <p:sp>
        <p:nvSpPr>
          <p:cNvPr id="20" name="AutoShape 16"/>
          <p:cNvSpPr>
            <a:spLocks noChangeArrowheads="1"/>
          </p:cNvSpPr>
          <p:nvPr/>
        </p:nvSpPr>
        <p:spPr bwMode="auto">
          <a:xfrm>
            <a:off x="5693027" y="5072074"/>
            <a:ext cx="1035042" cy="428628"/>
          </a:xfrm>
          <a:prstGeom prst="rightArrow">
            <a:avLst>
              <a:gd name="adj1" fmla="val 50000"/>
              <a:gd name="adj2" fmla="val 74653"/>
            </a:avLst>
          </a:prstGeom>
          <a:gradFill flip="none" rotWithShape="1">
            <a:gsLst>
              <a:gs pos="0">
                <a:schemeClr val="accent1">
                  <a:lumMod val="90000"/>
                  <a:tint val="66000"/>
                  <a:satMod val="160000"/>
                </a:schemeClr>
              </a:gs>
              <a:gs pos="50000">
                <a:schemeClr val="accent1">
                  <a:lumMod val="90000"/>
                  <a:tint val="44500"/>
                  <a:satMod val="160000"/>
                </a:schemeClr>
              </a:gs>
              <a:gs pos="100000">
                <a:schemeClr val="accent1">
                  <a:lumMod val="90000"/>
                  <a:tint val="23500"/>
                  <a:satMod val="160000"/>
                </a:schemeClr>
              </a:gs>
            </a:gsLst>
            <a:lin ang="2700000" scaled="1"/>
            <a:tileRect/>
          </a:gra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h-TH">
              <a:solidFill>
                <a:srgbClr val="000000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21" name="AutoShape 18"/>
          <p:cNvSpPr>
            <a:spLocks noChangeArrowheads="1"/>
          </p:cNvSpPr>
          <p:nvPr/>
        </p:nvSpPr>
        <p:spPr bwMode="auto">
          <a:xfrm>
            <a:off x="7407539" y="2982285"/>
            <a:ext cx="304800" cy="1769733"/>
          </a:xfrm>
          <a:prstGeom prst="upDownArrow">
            <a:avLst>
              <a:gd name="adj1" fmla="val 50000"/>
              <a:gd name="adj2" fmla="val 120035"/>
            </a:avLst>
          </a:prstGeom>
          <a:gradFill flip="none" rotWithShape="1">
            <a:gsLst>
              <a:gs pos="0">
                <a:schemeClr val="accent1">
                  <a:lumMod val="90000"/>
                  <a:tint val="66000"/>
                  <a:satMod val="160000"/>
                </a:schemeClr>
              </a:gs>
              <a:gs pos="50000">
                <a:schemeClr val="accent1">
                  <a:lumMod val="90000"/>
                  <a:tint val="44500"/>
                  <a:satMod val="160000"/>
                </a:schemeClr>
              </a:gs>
              <a:gs pos="100000">
                <a:schemeClr val="accent1">
                  <a:lumMod val="90000"/>
                  <a:tint val="23500"/>
                  <a:satMod val="160000"/>
                </a:schemeClr>
              </a:gs>
            </a:gsLst>
            <a:lin ang="2700000" scaled="1"/>
            <a:tileRect/>
          </a:gra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22" name="สี่เหลี่ยมผืนผ้า 19"/>
          <p:cNvSpPr>
            <a:spLocks noChangeArrowheads="1"/>
          </p:cNvSpPr>
          <p:nvPr/>
        </p:nvSpPr>
        <p:spPr bwMode="auto">
          <a:xfrm>
            <a:off x="0" y="1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762000" eaLnBrk="0" hangingPunct="0"/>
            <a:r>
              <a:rPr lang="th-TH" altLang="ja-JP" sz="3200" b="1" dirty="0">
                <a:solidFill>
                  <a:srgbClr val="0000FF"/>
                </a:solidFill>
                <a:latin typeface="FreesiaUPC" pitchFamily="34" charset="-34"/>
                <a:cs typeface="FreesiaUPC" pitchFamily="34" charset="-34"/>
              </a:rPr>
              <a:t>องค์ประกอบการส่งเสริมสุขภาพในชุมชนอย่าง</a:t>
            </a:r>
            <a:r>
              <a:rPr lang="th-TH" altLang="ja-JP" sz="3200" b="1" dirty="0" err="1">
                <a:solidFill>
                  <a:srgbClr val="0000FF"/>
                </a:solidFill>
                <a:latin typeface="FreesiaUPC" pitchFamily="34" charset="-34"/>
                <a:cs typeface="FreesiaUPC" pitchFamily="34" charset="-34"/>
              </a:rPr>
              <a:t>บูรณา</a:t>
            </a:r>
            <a:r>
              <a:rPr lang="th-TH" altLang="ja-JP" sz="3200" b="1" dirty="0">
                <a:solidFill>
                  <a:srgbClr val="0000FF"/>
                </a:solidFill>
                <a:latin typeface="FreesiaUPC" pitchFamily="34" charset="-34"/>
                <a:cs typeface="FreesiaUPC" pitchFamily="34" charset="-34"/>
              </a:rPr>
              <a:t>การ</a:t>
            </a:r>
            <a:endParaRPr lang="en-GB" altLang="ja-JP" sz="3200" b="1" dirty="0">
              <a:solidFill>
                <a:srgbClr val="0000FF"/>
              </a:solidFill>
              <a:latin typeface="FreesiaUPC" pitchFamily="34" charset="-34"/>
              <a:cs typeface="FreesiaUPC" pitchFamily="34" charset="-34"/>
            </a:endParaRPr>
          </a:p>
        </p:txBody>
      </p:sp>
      <p:sp>
        <p:nvSpPr>
          <p:cNvPr id="23" name="สี่เหลี่ยมผืนผ้า 21"/>
          <p:cNvSpPr>
            <a:spLocks noChangeArrowheads="1"/>
          </p:cNvSpPr>
          <p:nvPr/>
        </p:nvSpPr>
        <p:spPr bwMode="auto">
          <a:xfrm>
            <a:off x="3798241" y="1428737"/>
            <a:ext cx="154401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762000" eaLnBrk="0" hangingPunct="0"/>
            <a:r>
              <a:rPr lang="th-TH" altLang="ja-JP" b="1" dirty="0">
                <a:solidFill>
                  <a:schemeClr val="bg1"/>
                </a:solidFill>
                <a:latin typeface="FreesiaUPC" pitchFamily="34" charset="-34"/>
                <a:cs typeface="LilyUPC" pitchFamily="34" charset="-34"/>
              </a:rPr>
              <a:t>ระบบสนับสนุน</a:t>
            </a:r>
            <a:endParaRPr lang="en-GB" altLang="ja-JP" b="1" dirty="0">
              <a:solidFill>
                <a:schemeClr val="bg1"/>
              </a:solidFill>
              <a:latin typeface="FreesiaUPC" pitchFamily="34" charset="-34"/>
              <a:cs typeface="LilyUPC" pitchFamily="34" charset="-34"/>
            </a:endParaRPr>
          </a:p>
        </p:txBody>
      </p:sp>
      <p:sp>
        <p:nvSpPr>
          <p:cNvPr id="24" name="สี่เหลี่ยมผืนผ้า 22"/>
          <p:cNvSpPr>
            <a:spLocks noChangeArrowheads="1"/>
          </p:cNvSpPr>
          <p:nvPr/>
        </p:nvSpPr>
        <p:spPr bwMode="auto">
          <a:xfrm>
            <a:off x="3726961" y="3071812"/>
            <a:ext cx="153997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762000" eaLnBrk="0" hangingPunct="0"/>
            <a:r>
              <a:rPr lang="en-GB" altLang="ja-JP" sz="2400" b="1" dirty="0">
                <a:solidFill>
                  <a:srgbClr val="C00000"/>
                </a:solidFill>
                <a:latin typeface="Arial Rounded MT Bold" pitchFamily="34" charset="0"/>
                <a:cs typeface="FreesiaUPC" pitchFamily="34" charset="-34"/>
              </a:rPr>
              <a:t>Interface</a:t>
            </a:r>
          </a:p>
        </p:txBody>
      </p:sp>
      <p:sp>
        <p:nvSpPr>
          <p:cNvPr id="25" name="มนมุมสี่เหลี่ยมด้านทแยงมุม 24"/>
          <p:cNvSpPr/>
          <p:nvPr/>
        </p:nvSpPr>
        <p:spPr>
          <a:xfrm>
            <a:off x="2089596" y="5884112"/>
            <a:ext cx="4786660" cy="857256"/>
          </a:xfrm>
          <a:prstGeom prst="round2DiagRect">
            <a:avLst/>
          </a:prstGeom>
          <a:solidFill>
            <a:srgbClr val="FFCCCC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defTabSz="762000" eaLnBrk="0" hangingPunct="0">
              <a:lnSpc>
                <a:spcPts val="2600"/>
              </a:lnSpc>
            </a:pPr>
            <a:r>
              <a:rPr lang="th-TH" altLang="ja-JP" b="1" dirty="0" smtClean="0">
                <a:solidFill>
                  <a:srgbClr val="C00000"/>
                </a:solidFill>
                <a:latin typeface="Calibri" pitchFamily="34" charset="0"/>
                <a:cs typeface="LilyUPC" pitchFamily="34" charset="-34"/>
              </a:rPr>
              <a:t>เป้าหมายและเครื่องชี้วัดความเป็นปกติ </a:t>
            </a:r>
          </a:p>
          <a:p>
            <a:pPr algn="ctr" defTabSz="762000" eaLnBrk="0" hangingPunct="0">
              <a:lnSpc>
                <a:spcPts val="2600"/>
              </a:lnSpc>
            </a:pPr>
            <a:r>
              <a:rPr lang="th-TH" altLang="ja-JP" b="1" dirty="0" smtClean="0">
                <a:solidFill>
                  <a:srgbClr val="C00000"/>
                </a:solidFill>
                <a:latin typeface="Calibri" pitchFamily="34" charset="0"/>
                <a:cs typeface="LilyUPC" pitchFamily="34" charset="-34"/>
              </a:rPr>
              <a:t>และ </a:t>
            </a:r>
            <a:r>
              <a:rPr lang="en-US" altLang="ja-JP" sz="2000" b="1" dirty="0" smtClean="0">
                <a:solidFill>
                  <a:srgbClr val="C00000"/>
                </a:solidFill>
                <a:latin typeface="Calibri" pitchFamily="34" charset="0"/>
                <a:cs typeface="LilyUPC" pitchFamily="34" charset="-34"/>
              </a:rPr>
              <a:t>NCDs</a:t>
            </a:r>
            <a:r>
              <a:rPr lang="en-US" altLang="ja-JP" b="1" dirty="0" smtClean="0">
                <a:solidFill>
                  <a:srgbClr val="C00000"/>
                </a:solidFill>
                <a:latin typeface="Calibri" pitchFamily="34" charset="0"/>
                <a:cs typeface="LilyUPC" pitchFamily="34" charset="-34"/>
              </a:rPr>
              <a:t> </a:t>
            </a:r>
            <a:r>
              <a:rPr lang="th-TH" altLang="ja-JP" b="1" dirty="0" smtClean="0">
                <a:solidFill>
                  <a:srgbClr val="C00000"/>
                </a:solidFill>
                <a:latin typeface="Calibri" pitchFamily="34" charset="0"/>
                <a:cs typeface="LilyUPC" pitchFamily="34" charset="-34"/>
              </a:rPr>
              <a:t>ที่สำคัญ</a:t>
            </a:r>
            <a:endParaRPr lang="en-GB" altLang="ja-JP" b="1" dirty="0" smtClean="0">
              <a:solidFill>
                <a:srgbClr val="C00000"/>
              </a:solidFill>
              <a:latin typeface="Calibri" pitchFamily="34" charset="0"/>
              <a:cs typeface="LilyUPC" pitchFamily="34" charset="-34"/>
            </a:endParaRPr>
          </a:p>
        </p:txBody>
      </p:sp>
      <p:sp>
        <p:nvSpPr>
          <p:cNvPr id="27" name="AutoShape 16"/>
          <p:cNvSpPr>
            <a:spLocks noChangeArrowheads="1"/>
          </p:cNvSpPr>
          <p:nvPr/>
        </p:nvSpPr>
        <p:spPr bwMode="auto">
          <a:xfrm>
            <a:off x="5693027" y="2214554"/>
            <a:ext cx="1035042" cy="428628"/>
          </a:xfrm>
          <a:prstGeom prst="rightArrow">
            <a:avLst>
              <a:gd name="adj1" fmla="val 50000"/>
              <a:gd name="adj2" fmla="val 74653"/>
            </a:avLst>
          </a:prstGeom>
          <a:gradFill flip="none" rotWithShape="1">
            <a:gsLst>
              <a:gs pos="0">
                <a:schemeClr val="accent1">
                  <a:lumMod val="90000"/>
                  <a:tint val="66000"/>
                  <a:satMod val="160000"/>
                </a:schemeClr>
              </a:gs>
              <a:gs pos="50000">
                <a:schemeClr val="accent1">
                  <a:lumMod val="90000"/>
                  <a:tint val="44500"/>
                  <a:satMod val="160000"/>
                </a:schemeClr>
              </a:gs>
              <a:gs pos="100000">
                <a:schemeClr val="accent1">
                  <a:lumMod val="90000"/>
                  <a:tint val="23500"/>
                  <a:satMod val="160000"/>
                </a:schemeClr>
              </a:gs>
            </a:gsLst>
            <a:lin ang="2700000" scaled="1"/>
            <a:tileRect/>
          </a:gra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h-TH">
              <a:solidFill>
                <a:srgbClr val="000000"/>
              </a:solidFill>
              <a:latin typeface="Calibri" pitchFamily="34" charset="0"/>
              <a:cs typeface="+mn-cs"/>
            </a:endParaRPr>
          </a:p>
        </p:txBody>
      </p:sp>
      <p:pic>
        <p:nvPicPr>
          <p:cNvPr id="28" name="Picture 14" descr="docto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14055" y="5000636"/>
            <a:ext cx="425451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1" name="กลุ่ม 40"/>
          <p:cNvGrpSpPr/>
          <p:nvPr/>
        </p:nvGrpSpPr>
        <p:grpSpPr>
          <a:xfrm>
            <a:off x="7508875" y="4308477"/>
            <a:ext cx="1514476" cy="1285875"/>
            <a:chOff x="8134615" y="4308476"/>
            <a:chExt cx="1640682" cy="1285875"/>
          </a:xfrm>
        </p:grpSpPr>
        <p:pic>
          <p:nvPicPr>
            <p:cNvPr id="29" name="Picture 4" descr="http://www.dreamstime.com/house-cartoon-icons-thumb15172616.jpg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21343797">
              <a:off x="8944638" y="5208589"/>
              <a:ext cx="441986" cy="376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" name="Picture 4" descr="http://www.dreamstime.com/house-cartoon-icons-thumb15172616.jpg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21343797">
              <a:off x="8605838" y="4603750"/>
              <a:ext cx="440267" cy="376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" name="Picture 4" descr="http://www.dreamstime.com/house-cartoon-icons-thumb15172616.jpg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21343797">
              <a:off x="8328952" y="4905376"/>
              <a:ext cx="441986" cy="376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" name="Picture 4" descr="http://www.dreamstime.com/house-cartoon-icons-thumb15172616.jpg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21343797">
              <a:off x="8134615" y="5203825"/>
              <a:ext cx="441987" cy="376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" name="Picture 4" descr="http://www.dreamstime.com/house-cartoon-icons-thumb15172616.jpg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21343797">
              <a:off x="9335030" y="5218114"/>
              <a:ext cx="440267" cy="376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" name="Picture 4" descr="http://www.dreamstime.com/house-cartoon-icons-thumb15172616.jpg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21343797">
              <a:off x="8784697" y="4308476"/>
              <a:ext cx="441987" cy="376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" name="Picture 4" descr="http://www.dreamstime.com/house-cartoon-icons-thumb15172616.jpg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21343797">
              <a:off x="8733103" y="4926014"/>
              <a:ext cx="441987" cy="376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" name="Picture 4" descr="http://www.dreamstime.com/house-cartoon-icons-thumb15172616.jpg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21343797">
              <a:off x="8994512" y="4603750"/>
              <a:ext cx="441987" cy="376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" name="Picture 4" descr="http://www.dreamstime.com/house-cartoon-icons-thumb15172616.jpg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21343797">
              <a:off x="9137255" y="4943475"/>
              <a:ext cx="441986" cy="376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" name="Picture 4" descr="http://www.dreamstime.com/house-cartoon-icons-thumb15172616.jpg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21343797">
              <a:off x="8538767" y="5205414"/>
              <a:ext cx="441986" cy="376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9" name="TextBox 41"/>
          <p:cNvSpPr txBox="1">
            <a:spLocks noChangeArrowheads="1"/>
          </p:cNvSpPr>
          <p:nvPr/>
        </p:nvSpPr>
        <p:spPr bwMode="auto">
          <a:xfrm>
            <a:off x="7215208" y="4868864"/>
            <a:ext cx="32421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800" dirty="0">
                <a:solidFill>
                  <a:srgbClr val="7575D1"/>
                </a:solidFill>
                <a:latin typeface="Arial Rounded MT Bold" pitchFamily="34" charset="0"/>
                <a:ea typeface="MS PGothic" pitchFamily="34" charset="-128"/>
                <a:cs typeface="Cordia New" pitchFamily="34" charset="-34"/>
              </a:rPr>
              <a:t>:</a:t>
            </a:r>
            <a:endParaRPr lang="th-TH" sz="4800" dirty="0">
              <a:solidFill>
                <a:srgbClr val="7575D1"/>
              </a:solidFill>
              <a:latin typeface="Arial Rounded MT Bold" pitchFamily="34" charset="0"/>
              <a:ea typeface="MS PGothic" pitchFamily="34" charset="-128"/>
              <a:cs typeface="Cordia New" pitchFamily="34" charset="-34"/>
            </a:endParaRPr>
          </a:p>
        </p:txBody>
      </p:sp>
      <p:sp>
        <p:nvSpPr>
          <p:cNvPr id="40" name="สี่เหลี่ยมผืนผ้า 39"/>
          <p:cNvSpPr/>
          <p:nvPr/>
        </p:nvSpPr>
        <p:spPr>
          <a:xfrm>
            <a:off x="7812360" y="6655387"/>
            <a:ext cx="1331640" cy="29046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>
              <a:lnSpc>
                <a:spcPts val="1500"/>
              </a:lnSpc>
              <a:defRPr/>
            </a:pPr>
            <a:r>
              <a:rPr lang="th-TH" sz="1200" b="1" dirty="0" smtClean="0">
                <a:latin typeface="Browallia New" pitchFamily="34" charset="-34"/>
                <a:cs typeface="Browallia New" pitchFamily="34" charset="-34"/>
              </a:rPr>
              <a:t>ศ. ไกรสิทธิ์  </a:t>
            </a:r>
            <a:r>
              <a:rPr lang="th-TH" sz="1200" b="1" dirty="0" err="1" smtClean="0">
                <a:latin typeface="Browallia New" pitchFamily="34" charset="-34"/>
                <a:cs typeface="Browallia New" pitchFamily="34" charset="-34"/>
              </a:rPr>
              <a:t>ตันติศิ</a:t>
            </a:r>
            <a:r>
              <a:rPr lang="th-TH" sz="1200" b="1" dirty="0" smtClean="0">
                <a:latin typeface="Browallia New" pitchFamily="34" charset="-34"/>
                <a:cs typeface="Browallia New" pitchFamily="34" charset="-34"/>
              </a:rPr>
              <a:t>ริ</a:t>
            </a:r>
            <a:r>
              <a:rPr lang="th-TH" sz="1200" b="1" dirty="0" err="1" smtClean="0">
                <a:latin typeface="Browallia New" pitchFamily="34" charset="-34"/>
                <a:cs typeface="Browallia New" pitchFamily="34" charset="-34"/>
              </a:rPr>
              <a:t>นทร์</a:t>
            </a:r>
            <a:endParaRPr lang="en-US" sz="700" b="1" dirty="0" smtClean="0">
              <a:latin typeface="FreesiaUPC" pitchFamily="34" charset="-34"/>
              <a:cs typeface="FreesiaUPC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214328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ไดอะแกรม 3"/>
          <p:cNvGraphicFramePr/>
          <p:nvPr/>
        </p:nvGraphicFramePr>
        <p:xfrm>
          <a:off x="-161925" y="1355725"/>
          <a:ext cx="91440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วงรี 5"/>
          <p:cNvSpPr/>
          <p:nvPr/>
        </p:nvSpPr>
        <p:spPr>
          <a:xfrm>
            <a:off x="4851400" y="5059363"/>
            <a:ext cx="1524000" cy="1447800"/>
          </a:xfrm>
          <a:prstGeom prst="ellipse">
            <a:avLst/>
          </a:prstGeom>
          <a:blipFill>
            <a:blip r:embed="rId7" cstate="email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7" name="วงรี 6"/>
          <p:cNvSpPr/>
          <p:nvPr/>
        </p:nvSpPr>
        <p:spPr>
          <a:xfrm>
            <a:off x="5553075" y="2803525"/>
            <a:ext cx="1524000" cy="1431925"/>
          </a:xfrm>
          <a:prstGeom prst="ellipse">
            <a:avLst/>
          </a:prstGeom>
          <a:blipFill>
            <a:blip r:embed="rId8" cstate="email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13317" name="วงรี 7" descr="71_1"/>
          <p:cNvSpPr>
            <a:spLocks noChangeArrowheads="1"/>
          </p:cNvSpPr>
          <p:nvPr/>
        </p:nvSpPr>
        <p:spPr bwMode="auto">
          <a:xfrm>
            <a:off x="1681163" y="2803525"/>
            <a:ext cx="1524000" cy="1447800"/>
          </a:xfrm>
          <a:prstGeom prst="ellipse">
            <a:avLst/>
          </a:prstGeom>
          <a:blipFill dpi="0" rotWithShape="1">
            <a:blip r:embed="rId9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>
              <a:solidFill>
                <a:srgbClr val="FFFFFF"/>
              </a:solidFill>
            </a:endParaRPr>
          </a:p>
        </p:txBody>
      </p:sp>
      <p:sp>
        <p:nvSpPr>
          <p:cNvPr id="9" name="วงรี 8"/>
          <p:cNvSpPr/>
          <p:nvPr/>
        </p:nvSpPr>
        <p:spPr>
          <a:xfrm>
            <a:off x="3648075" y="1385888"/>
            <a:ext cx="1524000" cy="1417637"/>
          </a:xfrm>
          <a:prstGeom prst="ellipse">
            <a:avLst/>
          </a:prstGeom>
          <a:blipFill>
            <a:blip r:embed="rId10" cstate="email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3" name="มนมุมสี่เหลี่ยมด้านทแยงมุม 4"/>
          <p:cNvSpPr>
            <a:spLocks noChangeArrowheads="1"/>
          </p:cNvSpPr>
          <p:nvPr/>
        </p:nvSpPr>
        <p:spPr bwMode="auto">
          <a:xfrm>
            <a:off x="1066800" y="71414"/>
            <a:ext cx="6858000" cy="785818"/>
          </a:xfrm>
          <a:custGeom>
            <a:avLst/>
            <a:gdLst>
              <a:gd name="T0" fmla="*/ 6858000 w 6858000"/>
              <a:gd name="T1" fmla="*/ 457200 h 914400"/>
              <a:gd name="T2" fmla="*/ 3429000 w 6858000"/>
              <a:gd name="T3" fmla="*/ 914400 h 914400"/>
              <a:gd name="T4" fmla="*/ 0 w 6858000"/>
              <a:gd name="T5" fmla="*/ 457200 h 914400"/>
              <a:gd name="T6" fmla="*/ 3429000 w 6858000"/>
              <a:gd name="T7" fmla="*/ 0 h 9144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44637 w 6858000"/>
              <a:gd name="T13" fmla="*/ 44637 h 914400"/>
              <a:gd name="T14" fmla="*/ 6813360 w 6858000"/>
              <a:gd name="T15" fmla="*/ 869763 h 9144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858000" h="914400">
                <a:moveTo>
                  <a:pt x="152403" y="0"/>
                </a:moveTo>
                <a:lnTo>
                  <a:pt x="6858000" y="0"/>
                </a:lnTo>
                <a:lnTo>
                  <a:pt x="6858000" y="761997"/>
                </a:lnTo>
                <a:cubicBezTo>
                  <a:pt x="6858000" y="846166"/>
                  <a:pt x="6789766" y="914399"/>
                  <a:pt x="6705597" y="914400"/>
                </a:cubicBezTo>
                <a:lnTo>
                  <a:pt x="0" y="914400"/>
                </a:lnTo>
                <a:lnTo>
                  <a:pt x="0" y="152403"/>
                </a:lnTo>
                <a:cubicBezTo>
                  <a:pt x="0" y="68233"/>
                  <a:pt x="68233" y="0"/>
                  <a:pt x="152402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>
                  <a:shade val="30000"/>
                  <a:satMod val="115000"/>
                </a:schemeClr>
              </a:gs>
              <a:gs pos="50000">
                <a:schemeClr val="accent3">
                  <a:shade val="67500"/>
                  <a:satMod val="115000"/>
                </a:schemeClr>
              </a:gs>
              <a:gs pos="100000">
                <a:schemeClr val="accent3">
                  <a:shade val="100000"/>
                  <a:satMod val="115000"/>
                </a:schemeClr>
              </a:gs>
            </a:gsLst>
            <a:lin ang="2700000" scaled="1"/>
            <a:tileRect/>
          </a:gradFill>
          <a:ln w="9525" algn="ctr">
            <a:noFill/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h-TH">
              <a:solidFill>
                <a:schemeClr val="dk1"/>
              </a:solidFill>
              <a:latin typeface="+mn-lt"/>
              <a:cs typeface="+mn-cs"/>
            </a:endParaRPr>
          </a:p>
        </p:txBody>
      </p:sp>
      <p:sp>
        <p:nvSpPr>
          <p:cNvPr id="20488" name="ชื่อเรื่อง 1"/>
          <p:cNvSpPr>
            <a:spLocks/>
          </p:cNvSpPr>
          <p:nvPr/>
        </p:nvSpPr>
        <p:spPr bwMode="auto">
          <a:xfrm>
            <a:off x="228600" y="26988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iaUPC" pitchFamily="34" charset="-34"/>
                <a:cs typeface="FreesiaUPC" pitchFamily="34" charset="-34"/>
              </a:rPr>
              <a:t>การดูแลสุขภาพอนามัยในวงจรชีวิต</a:t>
            </a:r>
          </a:p>
        </p:txBody>
      </p:sp>
      <p:sp>
        <p:nvSpPr>
          <p:cNvPr id="13323" name="Text Box 11"/>
          <p:cNvSpPr txBox="1">
            <a:spLocks noChangeArrowheads="1"/>
          </p:cNvSpPr>
          <p:nvPr/>
        </p:nvSpPr>
        <p:spPr bwMode="auto">
          <a:xfrm>
            <a:off x="2947988" y="898525"/>
            <a:ext cx="3124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th-TH" altLang="en-US" sz="2800" b="1">
                <a:latin typeface="Cordia New" panose="020B0304020202020204" pitchFamily="34" charset="-34"/>
              </a:rPr>
              <a:t>การดูแลครรภ์</a:t>
            </a:r>
          </a:p>
        </p:txBody>
      </p:sp>
      <p:sp>
        <p:nvSpPr>
          <p:cNvPr id="13324" name="Text Box 12"/>
          <p:cNvSpPr txBox="1">
            <a:spLocks noChangeArrowheads="1"/>
          </p:cNvSpPr>
          <p:nvPr/>
        </p:nvSpPr>
        <p:spPr bwMode="auto">
          <a:xfrm>
            <a:off x="6934200" y="2339975"/>
            <a:ext cx="22098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th-TH" altLang="en-US" sz="2800" b="1">
                <a:latin typeface="Cordia New" panose="020B0304020202020204" pitchFamily="34" charset="-34"/>
              </a:rPr>
              <a:t>การให้นมแม่ </a:t>
            </a:r>
            <a:r>
              <a:rPr lang="en-US" altLang="en-US" sz="2800" b="1">
                <a:latin typeface="Cordia New" panose="020B0304020202020204" pitchFamily="34" charset="-34"/>
              </a:rPr>
              <a:t>&amp; </a:t>
            </a:r>
            <a:r>
              <a:rPr lang="th-TH" altLang="en-US" sz="2800" b="1">
                <a:latin typeface="Cordia New" panose="020B0304020202020204" pitchFamily="34" charset="-34"/>
              </a:rPr>
              <a:t>อาหารเสริมตามวัย</a:t>
            </a:r>
          </a:p>
        </p:txBody>
      </p:sp>
      <p:sp>
        <p:nvSpPr>
          <p:cNvPr id="13325" name="Text Box 13"/>
          <p:cNvSpPr txBox="1">
            <a:spLocks noChangeArrowheads="1"/>
          </p:cNvSpPr>
          <p:nvPr/>
        </p:nvSpPr>
        <p:spPr bwMode="auto">
          <a:xfrm>
            <a:off x="6500813" y="5286375"/>
            <a:ext cx="25908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th-TH" altLang="en-US" sz="2800" b="1">
                <a:latin typeface="Cordia New" panose="020B0304020202020204" pitchFamily="34" charset="-34"/>
              </a:rPr>
              <a:t>การติดตามการเติบโต</a:t>
            </a:r>
            <a:r>
              <a:rPr lang="en-US" altLang="en-US" sz="2800" b="1">
                <a:latin typeface="Cordia New" panose="020B0304020202020204" pitchFamily="34" charset="-34"/>
              </a:rPr>
              <a:t> &amp;</a:t>
            </a:r>
            <a:r>
              <a:rPr lang="th-TH" altLang="en-US" sz="2800" b="1">
                <a:latin typeface="Cordia New" panose="020B0304020202020204" pitchFamily="34" charset="-34"/>
              </a:rPr>
              <a:t> พัฒนาการ</a:t>
            </a:r>
          </a:p>
        </p:txBody>
      </p:sp>
      <p:sp>
        <p:nvSpPr>
          <p:cNvPr id="13326" name="Text Box 14"/>
          <p:cNvSpPr txBox="1">
            <a:spLocks noChangeArrowheads="1"/>
          </p:cNvSpPr>
          <p:nvPr/>
        </p:nvSpPr>
        <p:spPr bwMode="auto">
          <a:xfrm>
            <a:off x="142875" y="5197475"/>
            <a:ext cx="22860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h-TH" altLang="en-US" sz="2800" b="1">
                <a:latin typeface="Cordia New" panose="020B0304020202020204" pitchFamily="34" charset="-34"/>
              </a:rPr>
              <a:t>โภชนาการและ       สุขภาวะในวัยเรียน</a:t>
            </a:r>
          </a:p>
        </p:txBody>
      </p:sp>
      <p:sp>
        <p:nvSpPr>
          <p:cNvPr id="13327" name="Text Box 15"/>
          <p:cNvSpPr txBox="1">
            <a:spLocks noChangeArrowheads="1"/>
          </p:cNvSpPr>
          <p:nvPr/>
        </p:nvSpPr>
        <p:spPr bwMode="auto">
          <a:xfrm>
            <a:off x="152400" y="2286000"/>
            <a:ext cx="22860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h-TH" altLang="en-US" sz="2800" b="1">
                <a:latin typeface="Cordia New" panose="020B0304020202020204" pitchFamily="34" charset="-34"/>
              </a:rPr>
              <a:t>พฤติกรรมสุขภาพ </a:t>
            </a:r>
            <a:r>
              <a:rPr lang="en-US" altLang="en-US" sz="2800" b="1">
                <a:latin typeface="Cordia New" panose="020B0304020202020204" pitchFamily="34" charset="-34"/>
              </a:rPr>
              <a:t>&amp; </a:t>
            </a:r>
            <a:r>
              <a:rPr lang="th-TH" altLang="en-US" sz="2800" b="1">
                <a:latin typeface="Cordia New" panose="020B0304020202020204" pitchFamily="34" charset="-34"/>
              </a:rPr>
              <a:t>วิถีชีวิตที่ดี</a:t>
            </a:r>
          </a:p>
        </p:txBody>
      </p:sp>
      <p:sp>
        <p:nvSpPr>
          <p:cNvPr id="13328" name="วงรี 5" descr="Student"/>
          <p:cNvSpPr>
            <a:spLocks noChangeArrowheads="1"/>
          </p:cNvSpPr>
          <p:nvPr/>
        </p:nvSpPr>
        <p:spPr bwMode="auto">
          <a:xfrm>
            <a:off x="2438400" y="5029200"/>
            <a:ext cx="1524000" cy="1447800"/>
          </a:xfrm>
          <a:prstGeom prst="ellipse">
            <a:avLst/>
          </a:prstGeom>
          <a:blipFill dpi="0" rotWithShape="1">
            <a:blip r:embed="rId11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>
              <a:solidFill>
                <a:srgbClr val="FFFF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756897" y="6608385"/>
            <a:ext cx="156763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th-TH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FreesiaUPC" pitchFamily="34" charset="-34"/>
                <a:cs typeface="FreesiaUPC" pitchFamily="34" charset="-34"/>
              </a:rPr>
              <a:t>ศ.ไกรสิทธิ์ </a:t>
            </a:r>
            <a:r>
              <a:rPr lang="th-TH" sz="1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FreesiaUPC" pitchFamily="34" charset="-34"/>
                <a:cs typeface="FreesiaUPC" pitchFamily="34" charset="-34"/>
              </a:rPr>
              <a:t>ตันติศิ</a:t>
            </a:r>
            <a:r>
              <a:rPr lang="th-TH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FreesiaUPC" pitchFamily="34" charset="-34"/>
                <a:cs typeface="FreesiaUPC" pitchFamily="34" charset="-34"/>
              </a:rPr>
              <a:t>ริ</a:t>
            </a:r>
            <a:r>
              <a:rPr lang="th-TH" sz="1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FreesiaUPC" pitchFamily="34" charset="-34"/>
                <a:cs typeface="FreesiaUPC" pitchFamily="34" charset="-34"/>
              </a:rPr>
              <a:t>นทร์</a:t>
            </a:r>
            <a:endParaRPr lang="th-TH" sz="1200" b="1" dirty="0">
              <a:solidFill>
                <a:schemeClr val="tx1">
                  <a:lumMod val="65000"/>
                  <a:lumOff val="35000"/>
                </a:schemeClr>
              </a:solidFill>
              <a:latin typeface="FreesiaUPC" pitchFamily="34" charset="-34"/>
              <a:cs typeface="FreesiaUPC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12409538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915400" cy="5105400"/>
          </a:xfrm>
        </p:spPr>
        <p:txBody>
          <a:bodyPr/>
          <a:lstStyle/>
          <a:p>
            <a:pPr eaLnBrk="1" hangingPunct="1"/>
            <a:r>
              <a:rPr lang="th-TH" sz="3200" b="1" dirty="0" smtClean="0">
                <a:solidFill>
                  <a:srgbClr val="0066CC"/>
                </a:solidFill>
                <a:latin typeface="Cordia New" pitchFamily="34" charset="-34"/>
                <a:cs typeface="Cordia New" pitchFamily="34" charset="-34"/>
              </a:rPr>
              <a:t>ตรวจครรภ์ 4 ครั้ง</a:t>
            </a:r>
          </a:p>
          <a:p>
            <a:pPr eaLnBrk="1" hangingPunct="1"/>
            <a:r>
              <a:rPr lang="th-TH" sz="3200" b="1" dirty="0" smtClean="0">
                <a:solidFill>
                  <a:srgbClr val="0066CC"/>
                </a:solidFill>
                <a:latin typeface="Cordia New" pitchFamily="34" charset="-34"/>
                <a:cs typeface="Cordia New" pitchFamily="34" charset="-34"/>
              </a:rPr>
              <a:t>ตรวจหาแม่ที่ความเสี่ยงและรักษา</a:t>
            </a:r>
          </a:p>
          <a:p>
            <a:pPr eaLnBrk="1" hangingPunct="1">
              <a:spcBef>
                <a:spcPct val="10000"/>
              </a:spcBef>
            </a:pPr>
            <a:r>
              <a:rPr lang="th-TH" sz="3200" b="1" dirty="0" smtClean="0">
                <a:solidFill>
                  <a:srgbClr val="0066CC"/>
                </a:solidFill>
                <a:latin typeface="Cordia New" pitchFamily="34" charset="-34"/>
                <a:cs typeface="Cordia New" pitchFamily="34" charset="-34"/>
              </a:rPr>
              <a:t>ติดตามน้ำหนักที่เพิ่มขึ้น </a:t>
            </a:r>
          </a:p>
          <a:p>
            <a:pPr eaLnBrk="1" hangingPunct="1">
              <a:spcBef>
                <a:spcPct val="10000"/>
              </a:spcBef>
              <a:buFont typeface="Wingdings 2" pitchFamily="18" charset="2"/>
              <a:buNone/>
            </a:pPr>
            <a:r>
              <a:rPr lang="th-TH" sz="3200" b="1" dirty="0" smtClean="0">
                <a:solidFill>
                  <a:srgbClr val="0066CC"/>
                </a:solidFill>
                <a:latin typeface="Cordia New" pitchFamily="34" charset="-34"/>
                <a:cs typeface="Cordia New" pitchFamily="34" charset="-34"/>
              </a:rPr>
              <a:t>   (ควรเพิ่ม 12.5 กิโลกรัมตลอดการตั้งครรภ์)</a:t>
            </a:r>
          </a:p>
          <a:p>
            <a:pPr eaLnBrk="1" hangingPunct="1"/>
            <a:r>
              <a:rPr lang="th-TH" sz="3200" b="1" dirty="0" err="1" smtClean="0">
                <a:solidFill>
                  <a:srgbClr val="0066CC"/>
                </a:solidFill>
                <a:latin typeface="Cordia New" pitchFamily="34" charset="-34"/>
                <a:cs typeface="Cordia New" pitchFamily="34" charset="-34"/>
              </a:rPr>
              <a:t>โภชน</a:t>
            </a:r>
            <a:r>
              <a:rPr lang="th-TH" sz="3200" b="1" dirty="0" smtClean="0">
                <a:solidFill>
                  <a:srgbClr val="0066CC"/>
                </a:solidFill>
                <a:latin typeface="Cordia New" pitchFamily="34" charset="-34"/>
                <a:cs typeface="Cordia New" pitchFamily="34" charset="-34"/>
              </a:rPr>
              <a:t>ศึกษาและสุขศึกษา</a:t>
            </a:r>
          </a:p>
          <a:p>
            <a:pPr eaLnBrk="1" hangingPunct="1"/>
            <a:r>
              <a:rPr lang="th-TH" sz="3200" b="1" dirty="0" smtClean="0">
                <a:solidFill>
                  <a:schemeClr val="accent4"/>
                </a:solidFill>
                <a:latin typeface="Cordia New" pitchFamily="34" charset="-34"/>
                <a:cs typeface="Cordia New" pitchFamily="34" charset="-34"/>
              </a:rPr>
              <a:t>ให้อาหารเสริมเพิ่มเติมจากครัวเรือน</a:t>
            </a:r>
            <a:r>
              <a:rPr lang="th-TH" sz="3200" b="1" dirty="0" smtClean="0">
                <a:solidFill>
                  <a:srgbClr val="0066CC"/>
                </a:solidFill>
                <a:latin typeface="Cordia New" pitchFamily="34" charset="-34"/>
                <a:cs typeface="Cordia New" pitchFamily="34" charset="-34"/>
              </a:rPr>
              <a:t>, ชุมชน</a:t>
            </a:r>
          </a:p>
          <a:p>
            <a:pPr eaLnBrk="1" hangingPunct="1"/>
            <a:r>
              <a:rPr lang="th-TH" sz="3200" b="1" dirty="0" smtClean="0">
                <a:solidFill>
                  <a:schemeClr val="accent4"/>
                </a:solidFill>
                <a:latin typeface="Cordia New" pitchFamily="34" charset="-34"/>
                <a:cs typeface="Cordia New" pitchFamily="34" charset="-34"/>
              </a:rPr>
              <a:t>ให้วิตามินรวม ธาตุเหล็ก </a:t>
            </a:r>
            <a:r>
              <a:rPr lang="th-TH" sz="3200" b="1" dirty="0" err="1" smtClean="0">
                <a:solidFill>
                  <a:schemeClr val="accent4"/>
                </a:solidFill>
                <a:latin typeface="Cordia New" pitchFamily="34" charset="-34"/>
                <a:cs typeface="Cordia New" pitchFamily="34" charset="-34"/>
              </a:rPr>
              <a:t>โฟ</a:t>
            </a:r>
            <a:r>
              <a:rPr lang="th-TH" sz="3200" b="1" dirty="0" smtClean="0">
                <a:solidFill>
                  <a:schemeClr val="accent4"/>
                </a:solidFill>
                <a:latin typeface="Cordia New" pitchFamily="34" charset="-34"/>
                <a:cs typeface="Cordia New" pitchFamily="34" charset="-34"/>
              </a:rPr>
              <a:t>เลต และไอโอดีน</a:t>
            </a:r>
          </a:p>
          <a:p>
            <a:pPr eaLnBrk="1" hangingPunct="1"/>
            <a:r>
              <a:rPr lang="th-TH" sz="3200" b="1" dirty="0" smtClean="0">
                <a:solidFill>
                  <a:srgbClr val="0066CC"/>
                </a:solidFill>
                <a:latin typeface="Cordia New" pitchFamily="34" charset="-34"/>
                <a:cs typeface="Cordia New" pitchFamily="34" charset="-34"/>
              </a:rPr>
              <a:t>ให้ทอก</a:t>
            </a:r>
            <a:r>
              <a:rPr lang="th-TH" sz="3200" b="1" dirty="0" err="1" smtClean="0">
                <a:solidFill>
                  <a:srgbClr val="0066CC"/>
                </a:solidFill>
                <a:latin typeface="Cordia New" pitchFamily="34" charset="-34"/>
                <a:cs typeface="Cordia New" pitchFamily="34" charset="-34"/>
              </a:rPr>
              <a:t>ซอยด์</a:t>
            </a:r>
            <a:r>
              <a:rPr lang="th-TH" sz="3200" b="1" dirty="0" smtClean="0">
                <a:solidFill>
                  <a:srgbClr val="0066CC"/>
                </a:solidFill>
                <a:latin typeface="Cordia New" pitchFamily="34" charset="-34"/>
                <a:cs typeface="Cordia New" pitchFamily="34" charset="-34"/>
              </a:rPr>
              <a:t>ป้องกันบาดทะยัก</a:t>
            </a:r>
          </a:p>
          <a:p>
            <a:pPr eaLnBrk="1" hangingPunct="1"/>
            <a:r>
              <a:rPr lang="th-TH" sz="3200" b="1" dirty="0" smtClean="0">
                <a:solidFill>
                  <a:srgbClr val="0066CC"/>
                </a:solidFill>
                <a:latin typeface="Cordia New" pitchFamily="34" charset="-34"/>
                <a:cs typeface="Cordia New" pitchFamily="34" charset="-34"/>
              </a:rPr>
              <a:t>บริการการคลอดปลอดภัยและส่งต่อเมื่อจำเป็น</a:t>
            </a:r>
            <a:endParaRPr lang="en-US" sz="3200" b="1" dirty="0" smtClean="0">
              <a:solidFill>
                <a:srgbClr val="0066CC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3" name="มนมุมสี่เหลี่ยมด้านทแยงมุม 4"/>
          <p:cNvSpPr>
            <a:spLocks noChangeArrowheads="1"/>
          </p:cNvSpPr>
          <p:nvPr/>
        </p:nvSpPr>
        <p:spPr bwMode="auto">
          <a:xfrm>
            <a:off x="1066800" y="304800"/>
            <a:ext cx="6858000" cy="914400"/>
          </a:xfrm>
          <a:custGeom>
            <a:avLst/>
            <a:gdLst>
              <a:gd name="T0" fmla="*/ 6858000 w 6858000"/>
              <a:gd name="T1" fmla="*/ 457200 h 914400"/>
              <a:gd name="T2" fmla="*/ 3429000 w 6858000"/>
              <a:gd name="T3" fmla="*/ 914400 h 914400"/>
              <a:gd name="T4" fmla="*/ 0 w 6858000"/>
              <a:gd name="T5" fmla="*/ 457200 h 914400"/>
              <a:gd name="T6" fmla="*/ 3429000 w 6858000"/>
              <a:gd name="T7" fmla="*/ 0 h 9144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44637 w 6858000"/>
              <a:gd name="T13" fmla="*/ 44637 h 914400"/>
              <a:gd name="T14" fmla="*/ 6813360 w 6858000"/>
              <a:gd name="T15" fmla="*/ 869763 h 9144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858000" h="914400">
                <a:moveTo>
                  <a:pt x="152403" y="0"/>
                </a:moveTo>
                <a:lnTo>
                  <a:pt x="6858000" y="0"/>
                </a:lnTo>
                <a:lnTo>
                  <a:pt x="6858000" y="761997"/>
                </a:lnTo>
                <a:cubicBezTo>
                  <a:pt x="6858000" y="846166"/>
                  <a:pt x="6789766" y="914399"/>
                  <a:pt x="6705597" y="914400"/>
                </a:cubicBezTo>
                <a:lnTo>
                  <a:pt x="0" y="914400"/>
                </a:lnTo>
                <a:lnTo>
                  <a:pt x="0" y="152403"/>
                </a:lnTo>
                <a:cubicBezTo>
                  <a:pt x="0" y="68233"/>
                  <a:pt x="68233" y="0"/>
                  <a:pt x="152402" y="0"/>
                </a:cubicBezTo>
                <a:close/>
              </a:path>
            </a:pathLst>
          </a:custGeom>
          <a:gradFill rotWithShape="1">
            <a:gsLst>
              <a:gs pos="0">
                <a:srgbClr val="FFBE3B"/>
              </a:gs>
              <a:gs pos="50000">
                <a:srgbClr val="FFE0A3"/>
              </a:gs>
              <a:gs pos="100000">
                <a:srgbClr val="FFBE3B"/>
              </a:gs>
            </a:gsLst>
            <a:lin ang="18900000" scaled="1"/>
          </a:gradFill>
          <a:ln w="9525" algn="ctr">
            <a:noFill/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>
              <a:solidFill>
                <a:schemeClr val="dk1"/>
              </a:solidFill>
              <a:latin typeface="+mn-lt"/>
              <a:cs typeface="+mn-cs"/>
            </a:endParaRPr>
          </a:p>
        </p:txBody>
      </p:sp>
      <p:sp>
        <p:nvSpPr>
          <p:cNvPr id="21508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229600" cy="1143000"/>
          </a:xfrm>
        </p:spPr>
        <p:txBody>
          <a:bodyPr/>
          <a:lstStyle/>
          <a:p>
            <a:pPr algn="ctr" eaLnBrk="1" hangingPunct="1"/>
            <a:r>
              <a:rPr lang="th-TH" sz="5400" b="1" dirty="0" smtClean="0">
                <a:solidFill>
                  <a:srgbClr val="0000FF"/>
                </a:solidFill>
              </a:rPr>
              <a:t>การดูแลหญิงตั้งครรภ์</a:t>
            </a:r>
            <a:endParaRPr lang="en-US" sz="5400" b="1" dirty="0" smtClean="0">
              <a:solidFill>
                <a:srgbClr val="0000FF"/>
              </a:solidFill>
              <a:cs typeface="Cordia New" pitchFamily="34" charset="-34"/>
            </a:endParaRPr>
          </a:p>
        </p:txBody>
      </p:sp>
      <p:pic>
        <p:nvPicPr>
          <p:cNvPr id="21509" name="Picture 7" descr="799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371600"/>
            <a:ext cx="307657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9" descr="vitamin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5" t="3088" r="2803" b="4247"/>
          <a:stretch>
            <a:fillRect/>
          </a:stretch>
        </p:blipFill>
        <p:spPr bwMode="auto">
          <a:xfrm>
            <a:off x="6400800" y="3810000"/>
            <a:ext cx="25908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884368" y="6608385"/>
            <a:ext cx="12410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th-TH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FreesiaUPC" pitchFamily="34" charset="-34"/>
                <a:cs typeface="FreesiaUPC" pitchFamily="34" charset="-34"/>
              </a:rPr>
              <a:t>ศ.ไกรสิทธิ์ </a:t>
            </a:r>
            <a:r>
              <a:rPr lang="th-TH" sz="1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FreesiaUPC" pitchFamily="34" charset="-34"/>
                <a:cs typeface="FreesiaUPC" pitchFamily="34" charset="-34"/>
              </a:rPr>
              <a:t>ตันติศิ</a:t>
            </a:r>
            <a:r>
              <a:rPr lang="th-TH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FreesiaUPC" pitchFamily="34" charset="-34"/>
                <a:cs typeface="FreesiaUPC" pitchFamily="34" charset="-34"/>
              </a:rPr>
              <a:t>ริ</a:t>
            </a:r>
            <a:r>
              <a:rPr lang="th-TH" sz="1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FreesiaUPC" pitchFamily="34" charset="-34"/>
                <a:cs typeface="FreesiaUPC" pitchFamily="34" charset="-34"/>
              </a:rPr>
              <a:t>นทร์</a:t>
            </a:r>
            <a:endParaRPr lang="th-TH" sz="1200" b="1" dirty="0">
              <a:solidFill>
                <a:schemeClr val="tx1">
                  <a:lumMod val="65000"/>
                  <a:lumOff val="35000"/>
                </a:schemeClr>
              </a:solidFill>
              <a:latin typeface="FreesiaUPC" pitchFamily="34" charset="-34"/>
              <a:cs typeface="FreesiaUPC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744561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2"/>
          <p:cNvSpPr>
            <a:spLocks noGrp="1"/>
          </p:cNvSpPr>
          <p:nvPr>
            <p:ph idx="1"/>
          </p:nvPr>
        </p:nvSpPr>
        <p:spPr>
          <a:xfrm>
            <a:off x="304800" y="1382713"/>
            <a:ext cx="9372600" cy="5627687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th-TH" sz="3400" b="1" dirty="0" smtClean="0">
                <a:solidFill>
                  <a:srgbClr val="0066CC"/>
                </a:solidFill>
                <a:latin typeface="Cordia New" pitchFamily="34" charset="-34"/>
                <a:cs typeface="Cordia New" pitchFamily="34" charset="-34"/>
              </a:rPr>
              <a:t> </a:t>
            </a:r>
            <a:r>
              <a:rPr lang="th-TH" sz="3400" b="1" dirty="0" smtClean="0">
                <a:solidFill>
                  <a:srgbClr val="C00000"/>
                </a:solidFill>
                <a:latin typeface="Cordia New" pitchFamily="34" charset="-34"/>
                <a:cs typeface="Cordia New" pitchFamily="34" charset="-34"/>
              </a:rPr>
              <a:t>ชั่งน้ำหนักและวัดความสูง</a:t>
            </a:r>
            <a:r>
              <a:rPr lang="th-TH" sz="3400" b="1" dirty="0" smtClean="0">
                <a:solidFill>
                  <a:srgbClr val="0066CC"/>
                </a:solidFill>
                <a:latin typeface="Cordia New" pitchFamily="34" charset="-34"/>
                <a:cs typeface="Cordia New" pitchFamily="34" charset="-34"/>
              </a:rPr>
              <a:t>ทุกเดือนหรือทุก 3 เดือน </a:t>
            </a:r>
          </a:p>
          <a:p>
            <a:pPr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th-TH" sz="3400" b="1" dirty="0" smtClean="0">
                <a:solidFill>
                  <a:srgbClr val="0066CC"/>
                </a:solidFill>
                <a:latin typeface="Cordia New" pitchFamily="34" charset="-34"/>
                <a:cs typeface="Cordia New" pitchFamily="34" charset="-34"/>
              </a:rPr>
              <a:t>    เริ่มจากทารกแรกเกิด</a:t>
            </a:r>
          </a:p>
          <a:p>
            <a:pPr eaLnBrk="1" hangingPunct="1">
              <a:spcBef>
                <a:spcPct val="0"/>
              </a:spcBef>
            </a:pPr>
            <a:r>
              <a:rPr lang="th-TH" sz="3400" b="1" dirty="0" smtClean="0">
                <a:solidFill>
                  <a:srgbClr val="0066CC"/>
                </a:solidFill>
                <a:latin typeface="Cordia New" pitchFamily="34" charset="-34"/>
                <a:cs typeface="Cordia New" pitchFamily="34" charset="-34"/>
              </a:rPr>
              <a:t> </a:t>
            </a:r>
            <a:r>
              <a:rPr lang="th-TH" sz="3400" b="1" dirty="0" smtClean="0">
                <a:solidFill>
                  <a:srgbClr val="C00000"/>
                </a:solidFill>
                <a:latin typeface="Cordia New" pitchFamily="34" charset="-34"/>
                <a:cs typeface="Cordia New" pitchFamily="34" charset="-34"/>
              </a:rPr>
              <a:t>ให้ความรู้</a:t>
            </a:r>
            <a:r>
              <a:rPr lang="th-TH" sz="3400" b="1" dirty="0" smtClean="0">
                <a:solidFill>
                  <a:srgbClr val="0066CC"/>
                </a:solidFill>
                <a:latin typeface="Cordia New" pitchFamily="34" charset="-34"/>
                <a:cs typeface="Cordia New" pitchFamily="34" charset="-34"/>
              </a:rPr>
              <a:t>เกี่ยวกับการเลี้ยง การเติบโต การพัฒนาการ</a:t>
            </a:r>
          </a:p>
          <a:p>
            <a:pPr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th-TH" sz="3400" b="1" dirty="0" smtClean="0">
                <a:solidFill>
                  <a:srgbClr val="0066CC"/>
                </a:solidFill>
                <a:latin typeface="Cordia New" pitchFamily="34" charset="-34"/>
                <a:cs typeface="Cordia New" pitchFamily="34" charset="-34"/>
              </a:rPr>
              <a:t>    และการดูแลทารกและเด็กเล็ก</a:t>
            </a:r>
          </a:p>
          <a:p>
            <a:pPr eaLnBrk="1" hangingPunct="1">
              <a:spcBef>
                <a:spcPct val="0"/>
              </a:spcBef>
            </a:pPr>
            <a:r>
              <a:rPr lang="th-TH" sz="3400" b="1" dirty="0" smtClean="0">
                <a:solidFill>
                  <a:srgbClr val="0066CC"/>
                </a:solidFill>
                <a:latin typeface="Cordia New" pitchFamily="34" charset="-34"/>
                <a:cs typeface="Cordia New" pitchFamily="34" charset="-34"/>
              </a:rPr>
              <a:t> </a:t>
            </a:r>
            <a:r>
              <a:rPr lang="th-TH" sz="3400" b="1" dirty="0" smtClean="0">
                <a:solidFill>
                  <a:srgbClr val="C00000"/>
                </a:solidFill>
                <a:latin typeface="Cordia New" pitchFamily="34" charset="-34"/>
                <a:cs typeface="Cordia New" pitchFamily="34" charset="-34"/>
              </a:rPr>
              <a:t>ส่งเสริม ปกป้อง และคุ้มครองการเลี้ยงลูกด้วยนมแม่</a:t>
            </a:r>
          </a:p>
          <a:p>
            <a:pPr eaLnBrk="1" hangingPunct="1">
              <a:spcBef>
                <a:spcPct val="0"/>
              </a:spcBef>
            </a:pPr>
            <a:r>
              <a:rPr lang="th-TH" sz="3400" b="1" dirty="0" smtClean="0">
                <a:solidFill>
                  <a:srgbClr val="0066CC"/>
                </a:solidFill>
                <a:latin typeface="Cordia New" pitchFamily="34" charset="-34"/>
                <a:cs typeface="Cordia New" pitchFamily="34" charset="-34"/>
              </a:rPr>
              <a:t> </a:t>
            </a:r>
            <a:r>
              <a:rPr lang="th-TH" sz="3400" b="1" dirty="0" smtClean="0">
                <a:solidFill>
                  <a:srgbClr val="C00000"/>
                </a:solidFill>
                <a:latin typeface="Cordia New" pitchFamily="34" charset="-34"/>
                <a:cs typeface="Cordia New" pitchFamily="34" charset="-34"/>
              </a:rPr>
              <a:t>ให้อาหารเสริมตามวัย</a:t>
            </a:r>
          </a:p>
          <a:p>
            <a:pPr eaLnBrk="1" hangingPunct="1">
              <a:spcBef>
                <a:spcPct val="0"/>
              </a:spcBef>
            </a:pPr>
            <a:r>
              <a:rPr lang="th-TH" sz="3400" b="1" dirty="0" smtClean="0">
                <a:solidFill>
                  <a:srgbClr val="0066CC"/>
                </a:solidFill>
                <a:latin typeface="Cordia New" pitchFamily="34" charset="-34"/>
                <a:cs typeface="Cordia New" pitchFamily="34" charset="-34"/>
              </a:rPr>
              <a:t> ให้ภูมิคุ้มกันโรค</a:t>
            </a:r>
          </a:p>
          <a:p>
            <a:pPr eaLnBrk="1" hangingPunct="1">
              <a:spcBef>
                <a:spcPct val="0"/>
              </a:spcBef>
            </a:pPr>
            <a:r>
              <a:rPr lang="th-TH" sz="3400" b="1" dirty="0" smtClean="0">
                <a:solidFill>
                  <a:srgbClr val="0066CC"/>
                </a:solidFill>
                <a:latin typeface="Cordia New" pitchFamily="34" charset="-34"/>
                <a:cs typeface="Cordia New" pitchFamily="34" charset="-34"/>
              </a:rPr>
              <a:t> สาธิตการเตรียมและให้อาหาร</a:t>
            </a:r>
          </a:p>
          <a:p>
            <a:pPr eaLnBrk="1" hangingPunct="1">
              <a:spcBef>
                <a:spcPct val="0"/>
              </a:spcBef>
            </a:pPr>
            <a:r>
              <a:rPr lang="th-TH" sz="3400" b="1" dirty="0" smtClean="0">
                <a:solidFill>
                  <a:srgbClr val="0066CC"/>
                </a:solidFill>
                <a:latin typeface="Cordia New" pitchFamily="34" charset="-34"/>
                <a:cs typeface="Cordia New" pitchFamily="34" charset="-34"/>
              </a:rPr>
              <a:t> บริการการรักษาเด็กที่เจ็บป่วย</a:t>
            </a:r>
          </a:p>
          <a:p>
            <a:pPr eaLnBrk="1" hangingPunct="1">
              <a:spcBef>
                <a:spcPct val="0"/>
              </a:spcBef>
            </a:pPr>
            <a:r>
              <a:rPr lang="th-TH" sz="3400" b="1" dirty="0" smtClean="0">
                <a:solidFill>
                  <a:srgbClr val="0066CC"/>
                </a:solidFill>
                <a:latin typeface="Cordia New" pitchFamily="34" charset="-34"/>
                <a:cs typeface="Cordia New" pitchFamily="34" charset="-34"/>
              </a:rPr>
              <a:t> ดำเนินการศูนย์พัฒนาเด็กเล็ก</a:t>
            </a:r>
            <a:endParaRPr lang="en-US" sz="3400" b="1" dirty="0" smtClean="0">
              <a:solidFill>
                <a:srgbClr val="0066CC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3" name="มนมุมสี่เหลี่ยมด้านทแยงมุม 4"/>
          <p:cNvSpPr>
            <a:spLocks noChangeArrowheads="1"/>
          </p:cNvSpPr>
          <p:nvPr/>
        </p:nvSpPr>
        <p:spPr bwMode="auto">
          <a:xfrm>
            <a:off x="381000" y="304800"/>
            <a:ext cx="8305800" cy="914400"/>
          </a:xfrm>
          <a:custGeom>
            <a:avLst/>
            <a:gdLst>
              <a:gd name="T0" fmla="*/ 6858000 w 6858000"/>
              <a:gd name="T1" fmla="*/ 457200 h 914400"/>
              <a:gd name="T2" fmla="*/ 3429000 w 6858000"/>
              <a:gd name="T3" fmla="*/ 914400 h 914400"/>
              <a:gd name="T4" fmla="*/ 0 w 6858000"/>
              <a:gd name="T5" fmla="*/ 457200 h 914400"/>
              <a:gd name="T6" fmla="*/ 3429000 w 6858000"/>
              <a:gd name="T7" fmla="*/ 0 h 9144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44637 w 6858000"/>
              <a:gd name="T13" fmla="*/ 44637 h 914400"/>
              <a:gd name="T14" fmla="*/ 6813360 w 6858000"/>
              <a:gd name="T15" fmla="*/ 869763 h 9144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858000" h="914400">
                <a:moveTo>
                  <a:pt x="152403" y="0"/>
                </a:moveTo>
                <a:lnTo>
                  <a:pt x="6858000" y="0"/>
                </a:lnTo>
                <a:lnTo>
                  <a:pt x="6858000" y="761997"/>
                </a:lnTo>
                <a:cubicBezTo>
                  <a:pt x="6858000" y="846166"/>
                  <a:pt x="6789766" y="914399"/>
                  <a:pt x="6705597" y="914400"/>
                </a:cubicBezTo>
                <a:lnTo>
                  <a:pt x="0" y="914400"/>
                </a:lnTo>
                <a:lnTo>
                  <a:pt x="0" y="152403"/>
                </a:lnTo>
                <a:cubicBezTo>
                  <a:pt x="0" y="68233"/>
                  <a:pt x="68233" y="0"/>
                  <a:pt x="152402" y="0"/>
                </a:cubicBezTo>
                <a:close/>
              </a:path>
            </a:pathLst>
          </a:custGeom>
          <a:gradFill rotWithShape="1">
            <a:gsLst>
              <a:gs pos="0">
                <a:srgbClr val="FFBE3B"/>
              </a:gs>
              <a:gs pos="50000">
                <a:srgbClr val="FFE0A3"/>
              </a:gs>
              <a:gs pos="100000">
                <a:srgbClr val="FFBE3B"/>
              </a:gs>
            </a:gsLst>
            <a:lin ang="18900000" scaled="1"/>
          </a:gradFill>
          <a:ln w="9525" algn="ctr">
            <a:noFill/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>
              <a:solidFill>
                <a:schemeClr val="dk1"/>
              </a:solidFill>
              <a:latin typeface="+mn-lt"/>
              <a:cs typeface="+mn-cs"/>
            </a:endParaRPr>
          </a:p>
        </p:txBody>
      </p:sp>
      <p:sp>
        <p:nvSpPr>
          <p:cNvPr id="22532" name="Title 1"/>
          <p:cNvSpPr>
            <a:spLocks noGrp="1"/>
          </p:cNvSpPr>
          <p:nvPr>
            <p:ph type="title"/>
          </p:nvPr>
        </p:nvSpPr>
        <p:spPr>
          <a:xfrm>
            <a:off x="914400" y="76200"/>
            <a:ext cx="8229600" cy="1143000"/>
          </a:xfrm>
        </p:spPr>
        <p:txBody>
          <a:bodyPr/>
          <a:lstStyle/>
          <a:p>
            <a:pPr eaLnBrk="1" hangingPunct="1"/>
            <a:r>
              <a:rPr lang="th-TH" sz="4800" b="1" dirty="0" smtClean="0">
                <a:solidFill>
                  <a:srgbClr val="0000FF"/>
                </a:solidFill>
              </a:rPr>
              <a:t>การติดตามและส่งเสริมการเจริญเติบโต</a:t>
            </a:r>
            <a:endParaRPr lang="en-US" sz="4800" b="1" dirty="0" smtClean="0">
              <a:solidFill>
                <a:srgbClr val="0000FF"/>
              </a:solidFill>
              <a:cs typeface="Cordia New" pitchFamily="34" charset="-34"/>
            </a:endParaRPr>
          </a:p>
        </p:txBody>
      </p:sp>
      <p:pic>
        <p:nvPicPr>
          <p:cNvPr id="22533" name="Picture 6" descr="wbb1060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116388"/>
            <a:ext cx="3352800" cy="251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7956376" y="6597352"/>
            <a:ext cx="124104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th-TH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FreesiaUPC" pitchFamily="34" charset="-34"/>
                <a:cs typeface="FreesiaUPC" pitchFamily="34" charset="-34"/>
              </a:rPr>
              <a:t>ศ.ไกรสิทธิ์ </a:t>
            </a:r>
            <a:r>
              <a:rPr lang="th-TH" sz="1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FreesiaUPC" pitchFamily="34" charset="-34"/>
                <a:cs typeface="FreesiaUPC" pitchFamily="34" charset="-34"/>
              </a:rPr>
              <a:t>ตันติศิ</a:t>
            </a:r>
            <a:r>
              <a:rPr lang="th-TH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FreesiaUPC" pitchFamily="34" charset="-34"/>
                <a:cs typeface="FreesiaUPC" pitchFamily="34" charset="-34"/>
              </a:rPr>
              <a:t>ริ</a:t>
            </a:r>
            <a:r>
              <a:rPr lang="th-TH" sz="1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FreesiaUPC" pitchFamily="34" charset="-34"/>
                <a:cs typeface="FreesiaUPC" pitchFamily="34" charset="-34"/>
              </a:rPr>
              <a:t>นทร์</a:t>
            </a:r>
            <a:endParaRPr lang="th-TH" sz="1200" b="1" dirty="0">
              <a:solidFill>
                <a:schemeClr val="tx1">
                  <a:lumMod val="65000"/>
                  <a:lumOff val="35000"/>
                </a:schemeClr>
              </a:solidFill>
              <a:latin typeface="FreesiaUPC" pitchFamily="34" charset="-34"/>
              <a:cs typeface="FreesiaUPC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908967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มนมุมสี่เหลี่ยมด้านทแยงมุม 4"/>
          <p:cNvSpPr>
            <a:spLocks noChangeArrowheads="1"/>
          </p:cNvSpPr>
          <p:nvPr/>
        </p:nvSpPr>
        <p:spPr bwMode="auto">
          <a:xfrm>
            <a:off x="1143000" y="304800"/>
            <a:ext cx="6858000" cy="914400"/>
          </a:xfrm>
          <a:custGeom>
            <a:avLst/>
            <a:gdLst>
              <a:gd name="T0" fmla="*/ 6858000 w 6858000"/>
              <a:gd name="T1" fmla="*/ 457200 h 914400"/>
              <a:gd name="T2" fmla="*/ 3429000 w 6858000"/>
              <a:gd name="T3" fmla="*/ 914400 h 914400"/>
              <a:gd name="T4" fmla="*/ 0 w 6858000"/>
              <a:gd name="T5" fmla="*/ 457200 h 914400"/>
              <a:gd name="T6" fmla="*/ 3429000 w 6858000"/>
              <a:gd name="T7" fmla="*/ 0 h 9144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44637 w 6858000"/>
              <a:gd name="T13" fmla="*/ 44637 h 914400"/>
              <a:gd name="T14" fmla="*/ 6813360 w 6858000"/>
              <a:gd name="T15" fmla="*/ 869763 h 9144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858000" h="914400">
                <a:moveTo>
                  <a:pt x="152403" y="0"/>
                </a:moveTo>
                <a:lnTo>
                  <a:pt x="6858000" y="0"/>
                </a:lnTo>
                <a:lnTo>
                  <a:pt x="6858000" y="761997"/>
                </a:lnTo>
                <a:cubicBezTo>
                  <a:pt x="6858000" y="846166"/>
                  <a:pt x="6789766" y="914399"/>
                  <a:pt x="6705597" y="914400"/>
                </a:cubicBezTo>
                <a:lnTo>
                  <a:pt x="0" y="914400"/>
                </a:lnTo>
                <a:lnTo>
                  <a:pt x="0" y="152403"/>
                </a:lnTo>
                <a:cubicBezTo>
                  <a:pt x="0" y="68233"/>
                  <a:pt x="68233" y="0"/>
                  <a:pt x="152402" y="0"/>
                </a:cubicBezTo>
                <a:close/>
              </a:path>
            </a:pathLst>
          </a:custGeom>
          <a:gradFill rotWithShape="1">
            <a:gsLst>
              <a:gs pos="0">
                <a:srgbClr val="FFBE3B"/>
              </a:gs>
              <a:gs pos="50000">
                <a:srgbClr val="FFE0A3"/>
              </a:gs>
              <a:gs pos="100000">
                <a:srgbClr val="FFBE3B"/>
              </a:gs>
            </a:gsLst>
            <a:lin ang="18900000" scaled="1"/>
          </a:gradFill>
          <a:ln w="9525" algn="ctr">
            <a:noFill/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>
              <a:solidFill>
                <a:schemeClr val="dk1"/>
              </a:solidFill>
              <a:latin typeface="+mn-lt"/>
              <a:cs typeface="+mn-cs"/>
            </a:endParaRPr>
          </a:p>
        </p:txBody>
      </p:sp>
      <p:sp>
        <p:nvSpPr>
          <p:cNvPr id="23555" name="Title 1"/>
          <p:cNvSpPr>
            <a:spLocks noGrp="1"/>
          </p:cNvSpPr>
          <p:nvPr>
            <p:ph type="title"/>
          </p:nvPr>
        </p:nvSpPr>
        <p:spPr>
          <a:xfrm>
            <a:off x="2286000" y="152400"/>
            <a:ext cx="5181600" cy="1085850"/>
          </a:xfrm>
        </p:spPr>
        <p:txBody>
          <a:bodyPr/>
          <a:lstStyle/>
          <a:p>
            <a:pPr eaLnBrk="1" hangingPunct="1"/>
            <a:r>
              <a:rPr lang="th-TH" sz="5400" b="1" dirty="0" smtClean="0">
                <a:solidFill>
                  <a:srgbClr val="0000FF"/>
                </a:solidFill>
              </a:rPr>
              <a:t>โภชนาการในโรงเรียน</a:t>
            </a:r>
            <a:endParaRPr lang="en-US" sz="5400" b="1" dirty="0" smtClean="0">
              <a:solidFill>
                <a:srgbClr val="0000FF"/>
              </a:solidFill>
              <a:cs typeface="Cordia New" pitchFamily="34" charset="-34"/>
            </a:endParaRPr>
          </a:p>
        </p:txBody>
      </p:sp>
      <p:sp>
        <p:nvSpPr>
          <p:cNvPr id="23556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9220200" cy="571500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th-TH" sz="3200" b="1" dirty="0" smtClean="0">
                <a:solidFill>
                  <a:schemeClr val="accent4"/>
                </a:solidFill>
                <a:latin typeface="Cordia New" pitchFamily="34" charset="-34"/>
                <a:cs typeface="Cordia New" pitchFamily="34" charset="-34"/>
              </a:rPr>
              <a:t>ติดตามน้ำหนักและส่วนสูงเป็นประจำ</a:t>
            </a:r>
          </a:p>
          <a:p>
            <a:pPr eaLnBrk="1" hangingPunct="1">
              <a:spcBef>
                <a:spcPct val="0"/>
              </a:spcBef>
            </a:pPr>
            <a:r>
              <a:rPr lang="th-TH" sz="3200" b="1" dirty="0" smtClean="0">
                <a:solidFill>
                  <a:srgbClr val="FF0000"/>
                </a:solidFill>
                <a:latin typeface="Cordia New" pitchFamily="34" charset="-34"/>
                <a:cs typeface="Cordia New" pitchFamily="34" charset="-34"/>
              </a:rPr>
              <a:t>แก้ไขปัญหาเมื่อเติบโตไม่ดี</a:t>
            </a:r>
          </a:p>
          <a:p>
            <a:pPr eaLnBrk="1" hangingPunct="1">
              <a:spcBef>
                <a:spcPct val="0"/>
              </a:spcBef>
            </a:pPr>
            <a:r>
              <a:rPr lang="th-TH" sz="3200" b="1" dirty="0" smtClean="0">
                <a:solidFill>
                  <a:schemeClr val="accent4"/>
                </a:solidFill>
                <a:latin typeface="Cordia New" pitchFamily="34" charset="-34"/>
                <a:cs typeface="Cordia New" pitchFamily="34" charset="-34"/>
              </a:rPr>
              <a:t>จัดอาหารกลางวัน</a:t>
            </a:r>
            <a:r>
              <a:rPr lang="en-US" sz="3200" b="1" dirty="0" smtClean="0">
                <a:solidFill>
                  <a:schemeClr val="accent4"/>
                </a:solidFill>
                <a:latin typeface="Cordia New" pitchFamily="34" charset="-34"/>
                <a:cs typeface="Cordia New" pitchFamily="34" charset="-34"/>
              </a:rPr>
              <a:t>/</a:t>
            </a:r>
            <a:r>
              <a:rPr lang="th-TH" sz="3200" b="1" dirty="0" smtClean="0">
                <a:solidFill>
                  <a:schemeClr val="accent4"/>
                </a:solidFill>
                <a:latin typeface="Cordia New" pitchFamily="34" charset="-34"/>
                <a:cs typeface="Cordia New" pitchFamily="34" charset="-34"/>
              </a:rPr>
              <a:t>นมที่มีคุณภาพ</a:t>
            </a:r>
            <a:r>
              <a:rPr lang="th-TH" sz="3200" b="1" dirty="0" smtClean="0">
                <a:solidFill>
                  <a:srgbClr val="0066CC"/>
                </a:solidFill>
                <a:latin typeface="Cordia New" pitchFamily="34" charset="-34"/>
                <a:cs typeface="Cordia New" pitchFamily="34" charset="-34"/>
              </a:rPr>
              <a:t>ถูกสุขอนามัย</a:t>
            </a:r>
          </a:p>
          <a:p>
            <a:pPr eaLnBrk="1" hangingPunct="1">
              <a:spcBef>
                <a:spcPct val="0"/>
              </a:spcBef>
            </a:pPr>
            <a:r>
              <a:rPr lang="th-TH" sz="3200" b="1" dirty="0" smtClean="0">
                <a:solidFill>
                  <a:srgbClr val="0066CC"/>
                </a:solidFill>
                <a:latin typeface="Cordia New" pitchFamily="34" charset="-34"/>
                <a:cs typeface="Cordia New" pitchFamily="34" charset="-34"/>
              </a:rPr>
              <a:t>สุขาภิบาลพื้นฐาน</a:t>
            </a:r>
            <a:r>
              <a:rPr lang="en-US" sz="3200" b="1" dirty="0" smtClean="0">
                <a:solidFill>
                  <a:srgbClr val="0066CC"/>
                </a:solidFill>
                <a:latin typeface="Cordia New" pitchFamily="34" charset="-34"/>
                <a:cs typeface="Cordia New" pitchFamily="34" charset="-34"/>
              </a:rPr>
              <a:t>: </a:t>
            </a:r>
            <a:r>
              <a:rPr lang="th-TH" sz="3200" b="1" dirty="0" smtClean="0">
                <a:solidFill>
                  <a:srgbClr val="0066CC"/>
                </a:solidFill>
                <a:latin typeface="Cordia New" pitchFamily="34" charset="-34"/>
                <a:cs typeface="Cordia New" pitchFamily="34" charset="-34"/>
              </a:rPr>
              <a:t>น้ำ ส้วม รองเท้า การตัดเล็บ </a:t>
            </a:r>
          </a:p>
          <a:p>
            <a:pPr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th-TH" sz="3200" b="1" dirty="0" smtClean="0">
                <a:solidFill>
                  <a:srgbClr val="0066CC"/>
                </a:solidFill>
                <a:latin typeface="Cordia New" pitchFamily="34" charset="-34"/>
                <a:cs typeface="Cordia New" pitchFamily="34" charset="-34"/>
              </a:rPr>
              <a:t>   และล้างมือ</a:t>
            </a:r>
          </a:p>
          <a:p>
            <a:pPr eaLnBrk="1" hangingPunct="1">
              <a:spcBef>
                <a:spcPct val="0"/>
              </a:spcBef>
            </a:pPr>
            <a:r>
              <a:rPr lang="th-TH" sz="3200" b="1" dirty="0" smtClean="0">
                <a:solidFill>
                  <a:srgbClr val="0066CC"/>
                </a:solidFill>
                <a:latin typeface="Cordia New" pitchFamily="34" charset="-34"/>
                <a:cs typeface="Cordia New" pitchFamily="34" charset="-34"/>
              </a:rPr>
              <a:t>ใช้ยาขับถ่ายพยาธิเมื่อจำเป็น</a:t>
            </a:r>
          </a:p>
          <a:p>
            <a:pPr eaLnBrk="1" hangingPunct="1">
              <a:spcBef>
                <a:spcPct val="0"/>
              </a:spcBef>
            </a:pPr>
            <a:r>
              <a:rPr lang="th-TH" sz="3200" b="1" dirty="0" smtClean="0">
                <a:solidFill>
                  <a:srgbClr val="0066CC"/>
                </a:solidFill>
                <a:latin typeface="Cordia New" pitchFamily="34" charset="-34"/>
                <a:cs typeface="Cordia New" pitchFamily="34" charset="-34"/>
              </a:rPr>
              <a:t>ปลูกผักสวนครัวในโรงเรียน และชุมชน</a:t>
            </a:r>
          </a:p>
          <a:p>
            <a:pPr eaLnBrk="1" hangingPunct="1">
              <a:spcBef>
                <a:spcPct val="0"/>
              </a:spcBef>
            </a:pPr>
            <a:r>
              <a:rPr lang="th-TH" sz="3200" b="1" dirty="0" smtClean="0">
                <a:solidFill>
                  <a:srgbClr val="0066CC"/>
                </a:solidFill>
                <a:latin typeface="Cordia New" pitchFamily="34" charset="-34"/>
                <a:cs typeface="Cordia New" pitchFamily="34" charset="-34"/>
              </a:rPr>
              <a:t>การเรียนรู้ด้านอาหารและโภชนาการ</a:t>
            </a:r>
          </a:p>
          <a:p>
            <a:pPr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th-TH" sz="3200" b="1" dirty="0" smtClean="0">
                <a:solidFill>
                  <a:srgbClr val="0066CC"/>
                </a:solidFill>
                <a:latin typeface="Cordia New" pitchFamily="34" charset="-34"/>
                <a:cs typeface="Cordia New" pitchFamily="34" charset="-34"/>
              </a:rPr>
              <a:t>   เพื่อพฤติกรรมการกินที่ดี</a:t>
            </a:r>
          </a:p>
          <a:p>
            <a:pPr eaLnBrk="1" hangingPunct="1">
              <a:spcBef>
                <a:spcPct val="0"/>
              </a:spcBef>
            </a:pPr>
            <a:r>
              <a:rPr lang="th-TH" sz="3200" b="1" dirty="0" smtClean="0">
                <a:solidFill>
                  <a:srgbClr val="0066CC"/>
                </a:solidFill>
                <a:latin typeface="Cordia New" pitchFamily="34" charset="-34"/>
                <a:cs typeface="Cordia New" pitchFamily="34" charset="-34"/>
              </a:rPr>
              <a:t>การออกกำลังกายและกีฬา</a:t>
            </a:r>
          </a:p>
          <a:p>
            <a:pPr eaLnBrk="1" hangingPunct="1">
              <a:spcBef>
                <a:spcPct val="0"/>
              </a:spcBef>
            </a:pPr>
            <a:r>
              <a:rPr lang="th-TH" sz="3200" b="1" dirty="0" smtClean="0">
                <a:solidFill>
                  <a:srgbClr val="0066CC"/>
                </a:solidFill>
                <a:latin typeface="Cordia New" pitchFamily="34" charset="-34"/>
                <a:cs typeface="Cordia New" pitchFamily="34" charset="-34"/>
              </a:rPr>
              <a:t>สิ่งแวดล้อมในและรอบโรงเรียน</a:t>
            </a:r>
            <a:endParaRPr lang="en-US" sz="3200" b="1" dirty="0" smtClean="0">
              <a:solidFill>
                <a:srgbClr val="0066CC"/>
              </a:solidFill>
              <a:latin typeface="Cordia New" pitchFamily="34" charset="-34"/>
              <a:cs typeface="Cordia New" pitchFamily="34" charset="-34"/>
            </a:endParaRPr>
          </a:p>
        </p:txBody>
      </p:sp>
      <p:pic>
        <p:nvPicPr>
          <p:cNvPr id="23557" name="Picture 7" descr="IMG_249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67" r="37601"/>
          <a:stretch>
            <a:fillRect/>
          </a:stretch>
        </p:blipFill>
        <p:spPr bwMode="auto">
          <a:xfrm>
            <a:off x="6400800" y="1371600"/>
            <a:ext cx="2514600" cy="250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8" descr="m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962400"/>
            <a:ext cx="3505200" cy="265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7939467" y="6669360"/>
            <a:ext cx="124104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th-TH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FreesiaUPC" pitchFamily="34" charset="-34"/>
                <a:cs typeface="FreesiaUPC" pitchFamily="34" charset="-34"/>
              </a:rPr>
              <a:t>ศ.ไกรสิทธิ์ </a:t>
            </a:r>
            <a:r>
              <a:rPr lang="th-TH" sz="1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FreesiaUPC" pitchFamily="34" charset="-34"/>
                <a:cs typeface="FreesiaUPC" pitchFamily="34" charset="-34"/>
              </a:rPr>
              <a:t>ตันติศิ</a:t>
            </a:r>
            <a:r>
              <a:rPr lang="th-TH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FreesiaUPC" pitchFamily="34" charset="-34"/>
                <a:cs typeface="FreesiaUPC" pitchFamily="34" charset="-34"/>
              </a:rPr>
              <a:t>ริ</a:t>
            </a:r>
            <a:r>
              <a:rPr lang="th-TH" sz="1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FreesiaUPC" pitchFamily="34" charset="-34"/>
                <a:cs typeface="FreesiaUPC" pitchFamily="34" charset="-34"/>
              </a:rPr>
              <a:t>นทร์</a:t>
            </a:r>
            <a:endParaRPr lang="th-TH" sz="1200" b="1" dirty="0">
              <a:solidFill>
                <a:schemeClr val="tx1">
                  <a:lumMod val="65000"/>
                  <a:lumOff val="35000"/>
                </a:schemeClr>
              </a:solidFill>
              <a:latin typeface="FreesiaUPC" pitchFamily="34" charset="-34"/>
              <a:cs typeface="FreesiaUPC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35985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extBox 60"/>
          <p:cNvSpPr txBox="1"/>
          <p:nvPr/>
        </p:nvSpPr>
        <p:spPr>
          <a:xfrm>
            <a:off x="-21949" y="-24"/>
            <a:ext cx="9165949" cy="68634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29" tIns="45715" rIns="91429" bIns="45715" rtlCol="0">
            <a:spAutoFit/>
          </a:bodyPr>
          <a:lstStyle/>
          <a:p>
            <a:pPr defTabSz="914290"/>
            <a:endParaRPr lang="th-TH" smtClean="0">
              <a:solidFill>
                <a:prstClr val="black"/>
              </a:solidFill>
            </a:endParaRPr>
          </a:p>
          <a:p>
            <a:pPr defTabSz="914290"/>
            <a:endParaRPr lang="th-TH" smtClean="0">
              <a:solidFill>
                <a:prstClr val="black"/>
              </a:solidFill>
            </a:endParaRPr>
          </a:p>
          <a:p>
            <a:pPr defTabSz="914290"/>
            <a:endParaRPr lang="th-TH" smtClean="0">
              <a:solidFill>
                <a:prstClr val="black"/>
              </a:solidFill>
            </a:endParaRPr>
          </a:p>
          <a:p>
            <a:pPr defTabSz="914290"/>
            <a:endParaRPr lang="th-TH" smtClean="0">
              <a:solidFill>
                <a:prstClr val="black"/>
              </a:solidFill>
            </a:endParaRPr>
          </a:p>
          <a:p>
            <a:pPr defTabSz="914290"/>
            <a:endParaRPr lang="th-TH" smtClean="0">
              <a:solidFill>
                <a:prstClr val="black"/>
              </a:solidFill>
            </a:endParaRPr>
          </a:p>
          <a:p>
            <a:pPr defTabSz="914290"/>
            <a:endParaRPr lang="th-TH" smtClean="0">
              <a:solidFill>
                <a:prstClr val="black"/>
              </a:solidFill>
            </a:endParaRPr>
          </a:p>
          <a:p>
            <a:pPr defTabSz="914290"/>
            <a:endParaRPr lang="th-TH" smtClean="0">
              <a:solidFill>
                <a:prstClr val="black"/>
              </a:solidFill>
            </a:endParaRPr>
          </a:p>
          <a:p>
            <a:pPr defTabSz="914290"/>
            <a:endParaRPr lang="th-TH" smtClean="0">
              <a:solidFill>
                <a:prstClr val="black"/>
              </a:solidFill>
            </a:endParaRPr>
          </a:p>
          <a:p>
            <a:pPr defTabSz="914290"/>
            <a:endParaRPr lang="th-TH" smtClean="0">
              <a:solidFill>
                <a:prstClr val="black"/>
              </a:solidFill>
            </a:endParaRPr>
          </a:p>
          <a:p>
            <a:pPr defTabSz="914290"/>
            <a:endParaRPr lang="th-TH" smtClean="0">
              <a:solidFill>
                <a:prstClr val="black"/>
              </a:solidFill>
            </a:endParaRPr>
          </a:p>
          <a:p>
            <a:pPr defTabSz="914290"/>
            <a:endParaRPr lang="th-TH" smtClean="0">
              <a:solidFill>
                <a:prstClr val="black"/>
              </a:solidFill>
            </a:endParaRPr>
          </a:p>
          <a:p>
            <a:pPr defTabSz="914290"/>
            <a:endParaRPr lang="th-TH" smtClean="0">
              <a:solidFill>
                <a:prstClr val="black"/>
              </a:solidFill>
            </a:endParaRPr>
          </a:p>
          <a:p>
            <a:pPr defTabSz="914290"/>
            <a:endParaRPr lang="th-TH" smtClean="0">
              <a:solidFill>
                <a:prstClr val="black"/>
              </a:solidFill>
            </a:endParaRPr>
          </a:p>
          <a:p>
            <a:pPr defTabSz="914290"/>
            <a:endParaRPr lang="th-TH" smtClean="0">
              <a:solidFill>
                <a:prstClr val="black"/>
              </a:solidFill>
            </a:endParaRPr>
          </a:p>
          <a:p>
            <a:pPr defTabSz="914290"/>
            <a:endParaRPr lang="th-TH" sz="1600" smtClean="0">
              <a:solidFill>
                <a:prstClr val="black"/>
              </a:solidFill>
            </a:endParaRPr>
          </a:p>
          <a:p>
            <a:pPr defTabSz="914290"/>
            <a:endParaRPr lang="th-TH" sz="1600" smtClean="0">
              <a:solidFill>
                <a:prstClr val="black"/>
              </a:solidFill>
            </a:endParaRPr>
          </a:p>
          <a:p>
            <a:pPr defTabSz="914290"/>
            <a:endParaRPr lang="th-TH" sz="1600" dirty="0" smtClean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50974" y="1357299"/>
            <a:ext cx="1450741" cy="53507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91429" tIns="45715" rIns="91429" bIns="45715" rtlCol="0">
            <a:spAutoFit/>
          </a:bodyPr>
          <a:lstStyle/>
          <a:p>
            <a:pPr algn="ctr" defTabSz="914290">
              <a:lnSpc>
                <a:spcPts val="3700"/>
              </a:lnSpc>
            </a:pPr>
            <a:r>
              <a:rPr lang="th-TH" b="1" dirty="0" smtClean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คนปกติ</a:t>
            </a:r>
            <a:endParaRPr lang="th-TH" b="1" dirty="0">
              <a:solidFill>
                <a:prstClr val="white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45941" y="1357299"/>
            <a:ext cx="1450741" cy="55398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91429" tIns="45715" rIns="91429" bIns="45715" rtlCol="0">
            <a:spAutoFit/>
          </a:bodyPr>
          <a:lstStyle/>
          <a:p>
            <a:pPr algn="ctr" defTabSz="914290">
              <a:lnSpc>
                <a:spcPts val="3600"/>
              </a:lnSpc>
            </a:pPr>
            <a:r>
              <a:rPr lang="th-TH" b="1" dirty="0" smtClean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คนป่วย</a:t>
            </a:r>
            <a:endParaRPr lang="th-TH" b="1" dirty="0">
              <a:solidFill>
                <a:prstClr val="white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61403"/>
            <a:ext cx="2527774" cy="277567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49" name="สี่เหลี่ยมผืนผ้า 48"/>
          <p:cNvSpPr/>
          <p:nvPr/>
        </p:nvSpPr>
        <p:spPr>
          <a:xfrm>
            <a:off x="2857487" y="5286388"/>
            <a:ext cx="3033367" cy="990005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29" tIns="45715" rIns="91429" bIns="45715">
            <a:spAutoFit/>
          </a:bodyPr>
          <a:lstStyle/>
          <a:p>
            <a:pPr defTabSz="914290">
              <a:lnSpc>
                <a:spcPts val="1400"/>
              </a:lnSpc>
            </a:pPr>
            <a:r>
              <a:rPr lang="th-TH" sz="1600" b="1" spc="-40" dirty="0" smtClean="0">
                <a:solidFill>
                  <a:prstClr val="black"/>
                </a:solidFill>
                <a:latin typeface="FreesiaUPC" pitchFamily="34" charset="-34"/>
                <a:cs typeface="FreesiaUPC" pitchFamily="34" charset="-34"/>
              </a:rPr>
              <a:t>ความเป็นปกติในวงจรชีวิตมนุษย์</a:t>
            </a:r>
            <a:endParaRPr lang="th-TH" sz="1600" spc="-120" dirty="0" smtClean="0">
              <a:solidFill>
                <a:prstClr val="black"/>
              </a:solidFill>
              <a:latin typeface="FreesiaUPC" pitchFamily="34" charset="-34"/>
              <a:cs typeface="FreesiaUPC" pitchFamily="34" charset="-34"/>
            </a:endParaRPr>
          </a:p>
          <a:p>
            <a:pPr defTabSz="914290">
              <a:lnSpc>
                <a:spcPts val="1400"/>
              </a:lnSpc>
            </a:pPr>
            <a:r>
              <a:rPr lang="th-TH" sz="1600" spc="-120" dirty="0" smtClean="0">
                <a:solidFill>
                  <a:prstClr val="black"/>
                </a:solidFill>
                <a:latin typeface="FreesiaUPC" pitchFamily="34" charset="-34"/>
                <a:cs typeface="FreesiaUPC" pitchFamily="34" charset="-34"/>
              </a:rPr>
              <a:t>1.  น้ำหนักเหมาะกับความสูง   </a:t>
            </a:r>
          </a:p>
          <a:p>
            <a:pPr defTabSz="914290">
              <a:lnSpc>
                <a:spcPts val="1400"/>
              </a:lnSpc>
            </a:pPr>
            <a:r>
              <a:rPr lang="th-TH" sz="1600" spc="-120" dirty="0" smtClean="0">
                <a:solidFill>
                  <a:prstClr val="black"/>
                </a:solidFill>
                <a:latin typeface="FreesiaUPC" pitchFamily="34" charset="-34"/>
                <a:cs typeface="FreesiaUPC" pitchFamily="34" charset="-34"/>
              </a:rPr>
              <a:t>2.   มีสมรรถภาพทางกายที่ดี</a:t>
            </a:r>
          </a:p>
          <a:p>
            <a:pPr marL="182541" indent="-182541" defTabSz="914290">
              <a:lnSpc>
                <a:spcPts val="1400"/>
              </a:lnSpc>
              <a:buFontTx/>
              <a:buAutoNum type="arabicPeriod" startAt="3"/>
            </a:pPr>
            <a:r>
              <a:rPr lang="th-TH" sz="1600" spc="-120" dirty="0" smtClean="0">
                <a:solidFill>
                  <a:prstClr val="black"/>
                </a:solidFill>
                <a:latin typeface="FreesiaUPC" pitchFamily="34" charset="-34"/>
                <a:cs typeface="FreesiaUPC" pitchFamily="34" charset="-34"/>
              </a:rPr>
              <a:t>มีพฤติกรรมสุขภาพที่ดีด้านการกินและอื่นๆ </a:t>
            </a:r>
          </a:p>
          <a:p>
            <a:pPr defTabSz="914290">
              <a:lnSpc>
                <a:spcPts val="1400"/>
              </a:lnSpc>
            </a:pPr>
            <a:r>
              <a:rPr lang="th-TH" sz="1600" spc="-120" dirty="0">
                <a:solidFill>
                  <a:prstClr val="black"/>
                </a:solidFill>
                <a:latin typeface="FreesiaUPC" pitchFamily="34" charset="-34"/>
                <a:cs typeface="FreesiaUPC" pitchFamily="34" charset="-34"/>
              </a:rPr>
              <a:t> </a:t>
            </a:r>
            <a:r>
              <a:rPr lang="th-TH" sz="1600" spc="-120" dirty="0" smtClean="0">
                <a:solidFill>
                  <a:prstClr val="black"/>
                </a:solidFill>
                <a:latin typeface="FreesiaUPC" pitchFamily="34" charset="-34"/>
                <a:cs typeface="FreesiaUPC" pitchFamily="34" charset="-34"/>
              </a:rPr>
              <a:t>     (ไม่สูบบุหรี่ ไม่ดื่มสุรา   ไม่ตั้งครรภ์ก่อนวัยอันควร)</a:t>
            </a:r>
          </a:p>
        </p:txBody>
      </p:sp>
      <p:grpSp>
        <p:nvGrpSpPr>
          <p:cNvPr id="53" name="กลุ่ม 52"/>
          <p:cNvGrpSpPr/>
          <p:nvPr/>
        </p:nvGrpSpPr>
        <p:grpSpPr>
          <a:xfrm>
            <a:off x="2791547" y="2152413"/>
            <a:ext cx="2835540" cy="2972128"/>
            <a:chOff x="3706226" y="2034657"/>
            <a:chExt cx="2908030" cy="2387251"/>
          </a:xfrm>
        </p:grpSpPr>
        <p:sp>
          <p:nvSpPr>
            <p:cNvPr id="41" name="Text Box 11"/>
            <p:cNvSpPr txBox="1">
              <a:spLocks noChangeArrowheads="1"/>
            </p:cNvSpPr>
            <p:nvPr/>
          </p:nvSpPr>
          <p:spPr bwMode="auto">
            <a:xfrm>
              <a:off x="4517769" y="2034657"/>
              <a:ext cx="1248233" cy="2492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anchor="ctr">
              <a:spAutoFit/>
            </a:bodyPr>
            <a:lstStyle/>
            <a:p>
              <a:pPr algn="ctr" defTabSz="914290">
                <a:lnSpc>
                  <a:spcPts val="1700"/>
                </a:lnSpc>
                <a:spcBef>
                  <a:spcPct val="50000"/>
                </a:spcBef>
              </a:pPr>
              <a:r>
                <a:rPr lang="th-TH" sz="1600" b="1" kern="1100" spc="-80" dirty="0">
                  <a:solidFill>
                    <a:prstClr val="black"/>
                  </a:solidFill>
                  <a:latin typeface="FreesiaUPC" pitchFamily="34" charset="-34"/>
                  <a:cs typeface="FreesiaUPC" pitchFamily="34" charset="-34"/>
                </a:rPr>
                <a:t>การดูแลครรภ์</a:t>
              </a:r>
            </a:p>
          </p:txBody>
        </p:sp>
        <p:grpSp>
          <p:nvGrpSpPr>
            <p:cNvPr id="48" name="กลุ่ม 47"/>
            <p:cNvGrpSpPr/>
            <p:nvPr/>
          </p:nvGrpSpPr>
          <p:grpSpPr>
            <a:xfrm>
              <a:off x="3914030" y="2386161"/>
              <a:ext cx="2497339" cy="1609044"/>
              <a:chOff x="4622954" y="4036403"/>
              <a:chExt cx="2962685" cy="2011301"/>
            </a:xfrm>
          </p:grpSpPr>
          <p:sp>
            <p:nvSpPr>
              <p:cNvPr id="37" name="วงรี 36"/>
              <p:cNvSpPr/>
              <p:nvPr/>
            </p:nvSpPr>
            <p:spPr>
              <a:xfrm>
                <a:off x="6626959" y="5452534"/>
                <a:ext cx="717996" cy="595170"/>
              </a:xfrm>
              <a:prstGeom prst="ellipse">
                <a:avLst/>
              </a:prstGeom>
              <a:blipFill>
                <a:blip r:embed="rId3" cstate="email"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290">
                  <a:defRPr/>
                </a:pPr>
                <a:endParaRPr lang="th-TH" sz="16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8" name="วงรี 37"/>
              <p:cNvSpPr/>
              <p:nvPr/>
            </p:nvSpPr>
            <p:spPr>
              <a:xfrm>
                <a:off x="6869401" y="4498739"/>
                <a:ext cx="716238" cy="595170"/>
              </a:xfrm>
              <a:prstGeom prst="ellipse">
                <a:avLst/>
              </a:prstGeom>
              <a:blipFill>
                <a:blip r:embed="rId4" cstate="email"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290">
                  <a:defRPr/>
                </a:pPr>
                <a:endParaRPr lang="th-TH" sz="16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9" name="วงรี 7" descr="71_1"/>
              <p:cNvSpPr>
                <a:spLocks noChangeArrowheads="1"/>
              </p:cNvSpPr>
              <p:nvPr/>
            </p:nvSpPr>
            <p:spPr bwMode="auto">
              <a:xfrm>
                <a:off x="4622954" y="4466750"/>
                <a:ext cx="716238" cy="595170"/>
              </a:xfrm>
              <a:prstGeom prst="ellipse">
                <a:avLst/>
              </a:prstGeom>
              <a:blipFill dpi="0" rotWithShape="1">
                <a:blip r:embed="rId5"/>
                <a:srcRect/>
                <a:stretch>
                  <a:fillRect/>
                </a:stretch>
              </a:blipFill>
              <a:ln w="25400" algn="ctr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 defTabSz="914290"/>
                <a:endParaRPr lang="th-TH" sz="1600">
                  <a:solidFill>
                    <a:srgbClr val="FFFFFF"/>
                  </a:solidFill>
                </a:endParaRPr>
              </a:p>
            </p:txBody>
          </p:sp>
          <p:sp>
            <p:nvSpPr>
              <p:cNvPr id="40" name="วงรี 39"/>
              <p:cNvSpPr/>
              <p:nvPr/>
            </p:nvSpPr>
            <p:spPr>
              <a:xfrm>
                <a:off x="5746177" y="4036403"/>
                <a:ext cx="716238" cy="595169"/>
              </a:xfrm>
              <a:prstGeom prst="ellipse">
                <a:avLst/>
              </a:prstGeom>
              <a:blipFill>
                <a:blip r:embed="rId6" cstate="email"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290">
                  <a:defRPr/>
                </a:pPr>
                <a:endParaRPr lang="th-TH" sz="16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46" name="วงรี 5" descr="Student"/>
              <p:cNvSpPr>
                <a:spLocks noChangeArrowheads="1"/>
              </p:cNvSpPr>
              <p:nvPr/>
            </p:nvSpPr>
            <p:spPr bwMode="auto">
              <a:xfrm>
                <a:off x="4886886" y="5420547"/>
                <a:ext cx="773226" cy="571109"/>
              </a:xfrm>
              <a:prstGeom prst="ellipse">
                <a:avLst/>
              </a:prstGeom>
              <a:blipFill dpi="0" rotWithShape="1">
                <a:blip r:embed="rId7"/>
                <a:srcRect/>
                <a:stretch>
                  <a:fillRect/>
                </a:stretch>
              </a:blipFill>
              <a:ln w="25400" algn="ctr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 defTabSz="914290"/>
                <a:endParaRPr lang="th-TH" sz="160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4" name="วงรี 3"/>
            <p:cNvSpPr/>
            <p:nvPr/>
          </p:nvSpPr>
          <p:spPr>
            <a:xfrm>
              <a:off x="4398436" y="2715748"/>
              <a:ext cx="1539535" cy="887204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290">
                <a:lnSpc>
                  <a:spcPts val="1800"/>
                </a:lnSpc>
              </a:pPr>
              <a:r>
                <a:rPr lang="th-TH" sz="1600" kern="1100" spc="-100" dirty="0" smtClean="0">
                  <a:solidFill>
                    <a:prstClr val="black"/>
                  </a:solidFill>
                  <a:latin typeface="FreesiaUPC" pitchFamily="34" charset="-34"/>
                  <a:cs typeface="FreesiaUPC" pitchFamily="34" charset="-34"/>
                </a:rPr>
                <a:t> </a:t>
              </a:r>
            </a:p>
            <a:p>
              <a:pPr algn="ctr" defTabSz="914290">
                <a:lnSpc>
                  <a:spcPts val="1800"/>
                </a:lnSpc>
              </a:pPr>
              <a:r>
                <a:rPr lang="th-TH" sz="1600" b="1" kern="1100" spc="-150" dirty="0" smtClean="0">
                  <a:solidFill>
                    <a:prstClr val="black"/>
                  </a:solidFill>
                  <a:latin typeface="FreesiaUPC" pitchFamily="34" charset="-34"/>
                  <a:cs typeface="FreesiaUPC" pitchFamily="34" charset="-34"/>
                </a:rPr>
                <a:t>ความเป็นปกติในวงจรชีวิตมนุษย์</a:t>
              </a:r>
            </a:p>
          </p:txBody>
        </p:sp>
        <p:sp>
          <p:nvSpPr>
            <p:cNvPr id="50" name="Text Box 12"/>
            <p:cNvSpPr txBox="1">
              <a:spLocks noChangeArrowheads="1"/>
            </p:cNvSpPr>
            <p:nvPr/>
          </p:nvSpPr>
          <p:spPr bwMode="auto">
            <a:xfrm>
              <a:off x="5735084" y="2192790"/>
              <a:ext cx="879172" cy="7333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defTabSz="914290">
                <a:lnSpc>
                  <a:spcPts val="1600"/>
                </a:lnSpc>
                <a:spcBef>
                  <a:spcPct val="50000"/>
                </a:spcBef>
              </a:pPr>
              <a:r>
                <a:rPr lang="th-TH" sz="1600" b="1" kern="1100" spc="-80" dirty="0">
                  <a:solidFill>
                    <a:prstClr val="black"/>
                  </a:solidFill>
                  <a:latin typeface="FreesiaUPC" pitchFamily="34" charset="-34"/>
                  <a:cs typeface="FreesiaUPC" pitchFamily="34" charset="-34"/>
                </a:rPr>
                <a:t>การให้นมแม่ </a:t>
              </a:r>
              <a:r>
                <a:rPr lang="en-US" sz="1600" b="1" kern="1100" spc="-80" dirty="0">
                  <a:solidFill>
                    <a:prstClr val="black"/>
                  </a:solidFill>
                  <a:latin typeface="FreesiaUPC" pitchFamily="34" charset="-34"/>
                  <a:cs typeface="FreesiaUPC" pitchFamily="34" charset="-34"/>
                </a:rPr>
                <a:t>&amp; </a:t>
              </a:r>
              <a:r>
                <a:rPr lang="th-TH" sz="1600" b="1" kern="1100" spc="-80" dirty="0" smtClean="0">
                  <a:solidFill>
                    <a:prstClr val="black"/>
                  </a:solidFill>
                  <a:latin typeface="FreesiaUPC" pitchFamily="34" charset="-34"/>
                  <a:cs typeface="FreesiaUPC" pitchFamily="34" charset="-34"/>
                </a:rPr>
                <a:t>อาหาร</a:t>
              </a:r>
              <a:r>
                <a:rPr lang="th-TH" sz="1600" b="1" kern="1100" spc="-80" dirty="0">
                  <a:solidFill>
                    <a:prstClr val="black"/>
                  </a:solidFill>
                  <a:latin typeface="FreesiaUPC" pitchFamily="34" charset="-34"/>
                  <a:cs typeface="FreesiaUPC" pitchFamily="34" charset="-34"/>
                </a:rPr>
                <a:t>เสริมตามวัย</a:t>
              </a:r>
            </a:p>
          </p:txBody>
        </p:sp>
        <p:sp>
          <p:nvSpPr>
            <p:cNvPr id="45" name="Text Box 15"/>
            <p:cNvSpPr txBox="1">
              <a:spLocks noChangeArrowheads="1"/>
            </p:cNvSpPr>
            <p:nvPr/>
          </p:nvSpPr>
          <p:spPr bwMode="auto">
            <a:xfrm>
              <a:off x="3706226" y="2270468"/>
              <a:ext cx="1217315" cy="4933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defTabSz="914290">
                <a:lnSpc>
                  <a:spcPts val="2000"/>
                </a:lnSpc>
              </a:pPr>
              <a:r>
                <a:rPr lang="th-TH" sz="1600" b="1" kern="1100" spc="-80" dirty="0">
                  <a:solidFill>
                    <a:prstClr val="black"/>
                  </a:solidFill>
                  <a:latin typeface="FreesiaUPC" pitchFamily="34" charset="-34"/>
                  <a:cs typeface="FreesiaUPC" pitchFamily="34" charset="-34"/>
                </a:rPr>
                <a:t>พฤติกรรมสุขภาพ </a:t>
              </a:r>
              <a:r>
                <a:rPr lang="en-US" sz="1600" b="1" kern="1100" spc="-80" dirty="0" smtClean="0">
                  <a:solidFill>
                    <a:prstClr val="black"/>
                  </a:solidFill>
                  <a:latin typeface="FreesiaUPC" pitchFamily="34" charset="-34"/>
                  <a:cs typeface="FreesiaUPC" pitchFamily="34" charset="-34"/>
                </a:rPr>
                <a:t> &amp; </a:t>
              </a:r>
              <a:r>
                <a:rPr lang="th-TH" sz="1600" b="1" kern="1100" spc="-80" dirty="0">
                  <a:solidFill>
                    <a:prstClr val="black"/>
                  </a:solidFill>
                  <a:latin typeface="FreesiaUPC" pitchFamily="34" charset="-34"/>
                  <a:cs typeface="FreesiaUPC" pitchFamily="34" charset="-34"/>
                </a:rPr>
                <a:t>วิถีชีวิตที่ดี</a:t>
              </a:r>
            </a:p>
          </p:txBody>
        </p:sp>
        <p:sp>
          <p:nvSpPr>
            <p:cNvPr id="44" name="Text Box 14"/>
            <p:cNvSpPr txBox="1">
              <a:spLocks noChangeArrowheads="1"/>
            </p:cNvSpPr>
            <p:nvPr/>
          </p:nvSpPr>
          <p:spPr bwMode="auto">
            <a:xfrm>
              <a:off x="3773854" y="4009891"/>
              <a:ext cx="1284943" cy="4120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defTabSz="914290">
                <a:lnSpc>
                  <a:spcPts val="1600"/>
                </a:lnSpc>
              </a:pPr>
              <a:r>
                <a:rPr lang="th-TH" sz="1600" b="1" kern="1100" spc="-80" dirty="0">
                  <a:solidFill>
                    <a:prstClr val="black"/>
                  </a:solidFill>
                  <a:latin typeface="FreesiaUPC" pitchFamily="34" charset="-34"/>
                  <a:cs typeface="FreesiaUPC" pitchFamily="34" charset="-34"/>
                </a:rPr>
                <a:t>โภชนาการ</a:t>
              </a:r>
              <a:r>
                <a:rPr lang="th-TH" sz="1600" b="1" kern="1100" spc="-80" dirty="0" smtClean="0">
                  <a:solidFill>
                    <a:prstClr val="black"/>
                  </a:solidFill>
                  <a:latin typeface="FreesiaUPC" pitchFamily="34" charset="-34"/>
                  <a:cs typeface="FreesiaUPC" pitchFamily="34" charset="-34"/>
                </a:rPr>
                <a:t>และสุขภาวะใน</a:t>
              </a:r>
              <a:r>
                <a:rPr lang="th-TH" sz="1600" b="1" kern="1100" spc="-80" dirty="0">
                  <a:solidFill>
                    <a:prstClr val="black"/>
                  </a:solidFill>
                  <a:latin typeface="FreesiaUPC" pitchFamily="34" charset="-34"/>
                  <a:cs typeface="FreesiaUPC" pitchFamily="34" charset="-34"/>
                </a:rPr>
                <a:t>วัยเรียน</a:t>
              </a:r>
            </a:p>
          </p:txBody>
        </p:sp>
        <p:sp>
          <p:nvSpPr>
            <p:cNvPr id="43" name="Text Box 13"/>
            <p:cNvSpPr txBox="1">
              <a:spLocks noChangeArrowheads="1"/>
            </p:cNvSpPr>
            <p:nvPr/>
          </p:nvSpPr>
          <p:spPr bwMode="auto">
            <a:xfrm>
              <a:off x="5194056" y="4009891"/>
              <a:ext cx="1420199" cy="3939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defTabSz="914290">
                <a:lnSpc>
                  <a:spcPts val="1500"/>
                </a:lnSpc>
                <a:spcBef>
                  <a:spcPct val="50000"/>
                </a:spcBef>
              </a:pPr>
              <a:r>
                <a:rPr lang="th-TH" sz="1600" b="1" kern="1100" spc="-80" dirty="0">
                  <a:solidFill>
                    <a:prstClr val="black"/>
                  </a:solidFill>
                  <a:latin typeface="FreesiaUPC" pitchFamily="34" charset="-34"/>
                  <a:cs typeface="FreesiaUPC" pitchFamily="34" charset="-34"/>
                </a:rPr>
                <a:t>การ</a:t>
              </a:r>
              <a:r>
                <a:rPr lang="th-TH" sz="1600" b="1" kern="1100" spc="-80" dirty="0" smtClean="0">
                  <a:solidFill>
                    <a:prstClr val="black"/>
                  </a:solidFill>
                  <a:latin typeface="FreesiaUPC" pitchFamily="34" charset="-34"/>
                  <a:cs typeface="FreesiaUPC" pitchFamily="34" charset="-34"/>
                </a:rPr>
                <a:t>ติดตาม การเติบโต</a:t>
              </a:r>
              <a:r>
                <a:rPr lang="en-US" sz="1600" b="1" kern="1100" spc="-80" dirty="0" smtClean="0">
                  <a:solidFill>
                    <a:prstClr val="black"/>
                  </a:solidFill>
                  <a:latin typeface="FreesiaUPC" pitchFamily="34" charset="-34"/>
                  <a:cs typeface="FreesiaUPC" pitchFamily="34" charset="-34"/>
                </a:rPr>
                <a:t> </a:t>
              </a:r>
              <a:r>
                <a:rPr lang="en-US" sz="1600" b="1" kern="1100" spc="-80" dirty="0">
                  <a:solidFill>
                    <a:prstClr val="black"/>
                  </a:solidFill>
                  <a:latin typeface="FreesiaUPC" pitchFamily="34" charset="-34"/>
                  <a:cs typeface="FreesiaUPC" pitchFamily="34" charset="-34"/>
                </a:rPr>
                <a:t>&amp;</a:t>
              </a:r>
              <a:r>
                <a:rPr lang="th-TH" sz="1600" b="1" kern="1100" spc="-80" dirty="0">
                  <a:solidFill>
                    <a:prstClr val="black"/>
                  </a:solidFill>
                  <a:latin typeface="FreesiaUPC" pitchFamily="34" charset="-34"/>
                  <a:cs typeface="FreesiaUPC" pitchFamily="34" charset="-34"/>
                </a:rPr>
                <a:t> พัฒนาการ</a:t>
              </a:r>
            </a:p>
          </p:txBody>
        </p:sp>
      </p:grpSp>
      <p:sp>
        <p:nvSpPr>
          <p:cNvPr id="51" name="สี่เหลี่ยมผืนผ้า 50"/>
          <p:cNvSpPr/>
          <p:nvPr/>
        </p:nvSpPr>
        <p:spPr>
          <a:xfrm>
            <a:off x="6343664" y="5286388"/>
            <a:ext cx="2710753" cy="951532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29" tIns="45715" rIns="91429" bIns="45715">
            <a:spAutoFit/>
          </a:bodyPr>
          <a:lstStyle/>
          <a:p>
            <a:pPr defTabSz="914290">
              <a:lnSpc>
                <a:spcPts val="1400"/>
              </a:lnSpc>
            </a:pPr>
            <a:r>
              <a:rPr lang="th-TH" sz="1600" b="1" spc="-40" dirty="0" smtClean="0">
                <a:solidFill>
                  <a:prstClr val="black"/>
                </a:solidFill>
                <a:latin typeface="FreesiaUPC" pitchFamily="34" charset="-34"/>
                <a:cs typeface="FreesiaUPC" pitchFamily="34" charset="-34"/>
              </a:rPr>
              <a:t>1. ผลกระทบ</a:t>
            </a:r>
            <a:r>
              <a:rPr lang="en-US" sz="1600" b="1" spc="-40" dirty="0" smtClean="0">
                <a:solidFill>
                  <a:prstClr val="black"/>
                </a:solidFill>
                <a:latin typeface="FreesiaUPC" pitchFamily="34" charset="-34"/>
                <a:cs typeface="FreesiaUPC" pitchFamily="34" charset="-34"/>
              </a:rPr>
              <a:t> </a:t>
            </a:r>
            <a:r>
              <a:rPr lang="th-TH" sz="1600" spc="-40" dirty="0" smtClean="0">
                <a:solidFill>
                  <a:prstClr val="black"/>
                </a:solidFill>
                <a:latin typeface="FreesiaUPC" pitchFamily="34" charset="-34"/>
                <a:cs typeface="FreesiaUPC" pitchFamily="34" charset="-34"/>
              </a:rPr>
              <a:t>- ค่าใช้จ่าย</a:t>
            </a:r>
            <a:r>
              <a:rPr lang="th-TH" sz="1600" b="1" spc="-40" dirty="0" smtClean="0">
                <a:solidFill>
                  <a:prstClr val="black"/>
                </a:solidFill>
                <a:latin typeface="FreesiaUPC" pitchFamily="34" charset="-34"/>
                <a:cs typeface="FreesiaUPC" pitchFamily="34" charset="-34"/>
              </a:rPr>
              <a:t> </a:t>
            </a:r>
            <a:endParaRPr lang="en-US" sz="1600" b="1" spc="-40" dirty="0" smtClean="0">
              <a:solidFill>
                <a:prstClr val="black"/>
              </a:solidFill>
              <a:latin typeface="FreesiaUPC" pitchFamily="34" charset="-34"/>
              <a:cs typeface="FreesiaUPC" pitchFamily="34" charset="-34"/>
            </a:endParaRPr>
          </a:p>
          <a:p>
            <a:pPr marL="177800" indent="-177800" defTabSz="914290">
              <a:lnSpc>
                <a:spcPts val="1400"/>
              </a:lnSpc>
              <a:buAutoNum type="arabicPeriod" startAt="2"/>
            </a:pPr>
            <a:r>
              <a:rPr lang="th-TH" sz="1600" b="1" dirty="0" smtClean="0">
                <a:solidFill>
                  <a:prstClr val="black"/>
                </a:solidFill>
                <a:latin typeface="FreesiaUPC" pitchFamily="34" charset="-34"/>
                <a:cs typeface="FreesiaUPC" pitchFamily="34" charset="-34"/>
              </a:rPr>
              <a:t>ภาระต่อประเทศ ชุมชน ครอบครัว  </a:t>
            </a:r>
            <a:r>
              <a:rPr lang="th-TH" sz="1600" b="1" spc="-120" dirty="0" smtClean="0">
                <a:solidFill>
                  <a:prstClr val="black"/>
                </a:solidFill>
                <a:latin typeface="FreesiaUPC" pitchFamily="34" charset="-34"/>
                <a:cs typeface="FreesiaUPC" pitchFamily="34" charset="-34"/>
              </a:rPr>
              <a:t>               </a:t>
            </a:r>
          </a:p>
          <a:p>
            <a:pPr defTabSz="914290">
              <a:lnSpc>
                <a:spcPts val="1400"/>
              </a:lnSpc>
            </a:pPr>
            <a:r>
              <a:rPr lang="en-US" sz="1600" b="1" spc="-40" dirty="0" smtClean="0">
                <a:solidFill>
                  <a:prstClr val="black"/>
                </a:solidFill>
                <a:latin typeface="FreesiaUPC" pitchFamily="34" charset="-34"/>
                <a:cs typeface="FreesiaUPC" pitchFamily="34" charset="-34"/>
              </a:rPr>
              <a:t>3</a:t>
            </a:r>
            <a:r>
              <a:rPr lang="en-US" sz="1600" b="1" dirty="0">
                <a:solidFill>
                  <a:prstClr val="black"/>
                </a:solidFill>
                <a:latin typeface="FreesiaUPC" pitchFamily="34" charset="-34"/>
                <a:cs typeface="FreesiaUPC" pitchFamily="34" charset="-34"/>
              </a:rPr>
              <a:t>. </a:t>
            </a:r>
            <a:r>
              <a:rPr lang="th-TH" sz="1600" spc="-40" dirty="0" smtClean="0">
                <a:solidFill>
                  <a:prstClr val="black"/>
                </a:solidFill>
                <a:latin typeface="FreesiaUPC" pitchFamily="34" charset="-34"/>
                <a:cs typeface="FreesiaUPC" pitchFamily="34" charset="-34"/>
              </a:rPr>
              <a:t>โรงพยาบาล</a:t>
            </a:r>
            <a:r>
              <a:rPr lang="th-TH" sz="1600" spc="-40" dirty="0">
                <a:solidFill>
                  <a:prstClr val="black"/>
                </a:solidFill>
                <a:latin typeface="FreesiaUPC" pitchFamily="34" charset="-34"/>
                <a:cs typeface="FreesiaUPC" pitchFamily="34" charset="-34"/>
              </a:rPr>
              <a:t>/</a:t>
            </a:r>
            <a:r>
              <a:rPr lang="th-TH" sz="1600" spc="-40" dirty="0" smtClean="0">
                <a:solidFill>
                  <a:prstClr val="black"/>
                </a:solidFill>
                <a:latin typeface="FreesiaUPC" pitchFamily="34" charset="-34"/>
                <a:cs typeface="FreesiaUPC" pitchFamily="34" charset="-34"/>
              </a:rPr>
              <a:t>แพทย์</a:t>
            </a:r>
            <a:r>
              <a:rPr lang="en-US" sz="1600" spc="-40" dirty="0" smtClean="0">
                <a:solidFill>
                  <a:prstClr val="black"/>
                </a:solidFill>
                <a:latin typeface="FreesiaUPC" pitchFamily="34" charset="-34"/>
                <a:cs typeface="FreesiaUPC" pitchFamily="34" charset="-34"/>
              </a:rPr>
              <a:t>/</a:t>
            </a:r>
            <a:r>
              <a:rPr lang="th-TH" sz="1600" spc="-40" dirty="0">
                <a:solidFill>
                  <a:prstClr val="black"/>
                </a:solidFill>
                <a:latin typeface="FreesiaUPC" pitchFamily="34" charset="-34"/>
                <a:cs typeface="FreesiaUPC" pitchFamily="34" charset="-34"/>
              </a:rPr>
              <a:t>พยาบาล </a:t>
            </a:r>
            <a:r>
              <a:rPr lang="th-TH" sz="1600" spc="-40" dirty="0" smtClean="0">
                <a:solidFill>
                  <a:prstClr val="black"/>
                </a:solidFill>
                <a:latin typeface="FreesiaUPC" pitchFamily="34" charset="-34"/>
                <a:cs typeface="FreesiaUPC" pitchFamily="34" charset="-34"/>
              </a:rPr>
              <a:t>ฯ</a:t>
            </a:r>
            <a:endParaRPr lang="th-TH" sz="1600" spc="-40" dirty="0">
              <a:solidFill>
                <a:prstClr val="black"/>
              </a:solidFill>
              <a:latin typeface="FreesiaUPC" pitchFamily="34" charset="-34"/>
              <a:cs typeface="FreesiaUPC" pitchFamily="34" charset="-34"/>
            </a:endParaRPr>
          </a:p>
          <a:p>
            <a:pPr defTabSz="914290">
              <a:lnSpc>
                <a:spcPts val="1400"/>
              </a:lnSpc>
            </a:pPr>
            <a:r>
              <a:rPr lang="th-TH" sz="1600" spc="-40" dirty="0" smtClean="0">
                <a:solidFill>
                  <a:prstClr val="black"/>
                </a:solidFill>
                <a:latin typeface="FreesiaUPC" pitchFamily="34" charset="-34"/>
                <a:cs typeface="FreesiaUPC" pitchFamily="34" charset="-34"/>
              </a:rPr>
              <a:t>    ไม่</a:t>
            </a:r>
            <a:r>
              <a:rPr lang="th-TH" sz="1600" spc="-40" dirty="0">
                <a:solidFill>
                  <a:prstClr val="black"/>
                </a:solidFill>
                <a:latin typeface="FreesiaUPC" pitchFamily="34" charset="-34"/>
                <a:cs typeface="FreesiaUPC" pitchFamily="34" charset="-34"/>
              </a:rPr>
              <a:t>พอกับความต้องการ</a:t>
            </a:r>
          </a:p>
          <a:p>
            <a:pPr defTabSz="914290">
              <a:lnSpc>
                <a:spcPts val="1100"/>
              </a:lnSpc>
            </a:pPr>
            <a:endParaRPr lang="th-TH" sz="1600" b="1" spc="-40" dirty="0">
              <a:solidFill>
                <a:prstClr val="black"/>
              </a:solidFill>
              <a:latin typeface="FreesiaUPC" pitchFamily="34" charset="-34"/>
              <a:cs typeface="FreesiaUPC" pitchFamily="34" charset="-34"/>
            </a:endParaRPr>
          </a:p>
        </p:txBody>
      </p:sp>
      <p:sp>
        <p:nvSpPr>
          <p:cNvPr id="30" name="ลูกศรขวา 29"/>
          <p:cNvSpPr/>
          <p:nvPr/>
        </p:nvSpPr>
        <p:spPr>
          <a:xfrm rot="19353043">
            <a:off x="3610646" y="2992310"/>
            <a:ext cx="264512" cy="230443"/>
          </a:xfrm>
          <a:prstGeom prst="rightArrow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 defTabSz="914290"/>
            <a:endParaRPr lang="th-TH">
              <a:solidFill>
                <a:prstClr val="white"/>
              </a:solidFill>
            </a:endParaRPr>
          </a:p>
        </p:txBody>
      </p:sp>
      <p:sp>
        <p:nvSpPr>
          <p:cNvPr id="31" name="ลูกศรขวา 30"/>
          <p:cNvSpPr/>
          <p:nvPr/>
        </p:nvSpPr>
        <p:spPr>
          <a:xfrm rot="2565428">
            <a:off x="4587005" y="2917152"/>
            <a:ext cx="262579" cy="277722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 defTabSz="914290"/>
            <a:endParaRPr lang="th-TH">
              <a:solidFill>
                <a:prstClr val="white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/>
          <a:srcRect l="2537" t="3451" r="4834"/>
          <a:stretch>
            <a:fillRect/>
          </a:stretch>
        </p:blipFill>
        <p:spPr bwMode="auto">
          <a:xfrm>
            <a:off x="6352454" y="2365250"/>
            <a:ext cx="2857487" cy="242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3" name="ลูกศรขวา 82"/>
          <p:cNvSpPr/>
          <p:nvPr/>
        </p:nvSpPr>
        <p:spPr>
          <a:xfrm rot="7458413">
            <a:off x="4940971" y="3693475"/>
            <a:ext cx="242540" cy="256871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 defTabSz="914290"/>
            <a:endParaRPr lang="th-TH">
              <a:solidFill>
                <a:prstClr val="white"/>
              </a:solidFill>
            </a:endParaRPr>
          </a:p>
        </p:txBody>
      </p:sp>
      <p:sp>
        <p:nvSpPr>
          <p:cNvPr id="84" name="ลูกศรขวา 83"/>
          <p:cNvSpPr/>
          <p:nvPr/>
        </p:nvSpPr>
        <p:spPr>
          <a:xfrm rot="10800000">
            <a:off x="4110400" y="4286256"/>
            <a:ext cx="263771" cy="285752"/>
          </a:xfrm>
          <a:prstGeom prst="rightArrow">
            <a:avLst/>
          </a:prstGeom>
          <a:solidFill>
            <a:srgbClr val="FF66CC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 defTabSz="914290"/>
            <a:endParaRPr lang="th-TH">
              <a:solidFill>
                <a:prstClr val="white"/>
              </a:solidFill>
            </a:endParaRPr>
          </a:p>
        </p:txBody>
      </p:sp>
      <p:sp>
        <p:nvSpPr>
          <p:cNvPr id="85" name="ลูกศรขวา 84"/>
          <p:cNvSpPr/>
          <p:nvPr/>
        </p:nvSpPr>
        <p:spPr>
          <a:xfrm rot="14388676">
            <a:off x="3231728" y="3695394"/>
            <a:ext cx="240658" cy="252214"/>
          </a:xfrm>
          <a:prstGeom prst="rightArrow">
            <a:avLst/>
          </a:prstGeom>
          <a:solidFill>
            <a:srgbClr val="00B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 defTabSz="914290"/>
            <a:endParaRPr lang="th-TH">
              <a:solidFill>
                <a:prstClr val="white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123728" y="220794"/>
            <a:ext cx="4822213" cy="523210"/>
          </a:xfrm>
          <a:prstGeom prst="rect">
            <a:avLst/>
          </a:prstGeom>
          <a:ln>
            <a:solidFill>
              <a:srgbClr val="FF66CC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29" tIns="45715" rIns="91429" bIns="45715" rtlCol="0">
            <a:spAutoFit/>
          </a:bodyPr>
          <a:lstStyle/>
          <a:p>
            <a:pPr algn="ctr" defTabSz="914290"/>
            <a:r>
              <a:rPr lang="th-TH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แนวคิดการจัดการเพื่อสุขภาวะ</a:t>
            </a:r>
            <a:endParaRPr lang="th-TH" b="1" dirty="0">
              <a:solidFill>
                <a:srgbClr val="0000FF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95537" y="1357298"/>
            <a:ext cx="1868466" cy="784820"/>
          </a:xfrm>
          <a:prstGeom prst="rect">
            <a:avLst/>
          </a:prstGeom>
          <a:solidFill>
            <a:srgbClr val="7030A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91429" tIns="45715" rIns="91429" bIns="45715" rtlCol="0">
            <a:spAutoFit/>
          </a:bodyPr>
          <a:lstStyle/>
          <a:p>
            <a:pPr algn="ctr" defTabSz="914290">
              <a:lnSpc>
                <a:spcPts val="1800"/>
              </a:lnSpc>
            </a:pPr>
            <a:r>
              <a:rPr lang="th-TH" sz="1800" b="1" kern="1000" dirty="0" smtClean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การส่งเสริมสุขภาพในชุมชนอย่าง</a:t>
            </a:r>
            <a:r>
              <a:rPr lang="th-TH" sz="1800" b="1" kern="1000" dirty="0" err="1" smtClean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บูรณา</a:t>
            </a:r>
            <a:r>
              <a:rPr lang="th-TH" sz="1800" b="1" kern="1000" dirty="0" smtClean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การ</a:t>
            </a:r>
            <a:endParaRPr lang="th-TH" sz="1800" b="1" kern="1000" dirty="0">
              <a:solidFill>
                <a:prstClr val="white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16" name="ลูกศรขวา 115"/>
          <p:cNvSpPr/>
          <p:nvPr/>
        </p:nvSpPr>
        <p:spPr>
          <a:xfrm>
            <a:off x="2593718" y="3500438"/>
            <a:ext cx="395657" cy="214314"/>
          </a:xfrm>
          <a:prstGeom prst="rightArrow">
            <a:avLst/>
          </a:prstGeom>
          <a:solidFill>
            <a:srgbClr val="00206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90"/>
            <a:endParaRPr lang="th-TH">
              <a:solidFill>
                <a:prstClr val="white"/>
              </a:solidFill>
            </a:endParaRPr>
          </a:p>
        </p:txBody>
      </p:sp>
      <p:sp>
        <p:nvSpPr>
          <p:cNvPr id="117" name="ลูกศรขวา 116"/>
          <p:cNvSpPr/>
          <p:nvPr/>
        </p:nvSpPr>
        <p:spPr>
          <a:xfrm rot="16200000">
            <a:off x="7663108" y="4885119"/>
            <a:ext cx="346121" cy="197828"/>
          </a:xfrm>
          <a:prstGeom prst="rightArrow">
            <a:avLst/>
          </a:prstGeom>
          <a:solidFill>
            <a:srgbClr val="00206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90"/>
            <a:endParaRPr lang="th-TH" dirty="0">
              <a:solidFill>
                <a:prstClr val="white"/>
              </a:solidFill>
            </a:endParaRPr>
          </a:p>
        </p:txBody>
      </p:sp>
      <p:grpSp>
        <p:nvGrpSpPr>
          <p:cNvPr id="118" name="กลุ่ม 117"/>
          <p:cNvGrpSpPr/>
          <p:nvPr/>
        </p:nvGrpSpPr>
        <p:grpSpPr>
          <a:xfrm>
            <a:off x="5429257" y="2786058"/>
            <a:ext cx="989142" cy="1730989"/>
            <a:chOff x="6222074" y="2643182"/>
            <a:chExt cx="945503" cy="1730989"/>
          </a:xfrm>
        </p:grpSpPr>
        <p:sp>
          <p:nvSpPr>
            <p:cNvPr id="119" name="ลูกศรขวา 118"/>
            <p:cNvSpPr/>
            <p:nvPr/>
          </p:nvSpPr>
          <p:spPr>
            <a:xfrm>
              <a:off x="6474210" y="3214686"/>
              <a:ext cx="504268" cy="214314"/>
            </a:xfrm>
            <a:prstGeom prst="rightArrow">
              <a:avLst/>
            </a:prstGeom>
            <a:solidFill>
              <a:srgbClr val="002060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90"/>
              <a:endParaRPr lang="th-TH" sz="2400">
                <a:solidFill>
                  <a:prstClr val="white"/>
                </a:solidFill>
              </a:endParaRPr>
            </a:p>
          </p:txBody>
        </p:sp>
        <p:sp>
          <p:nvSpPr>
            <p:cNvPr id="120" name="คูณ 119"/>
            <p:cNvSpPr/>
            <p:nvPr/>
          </p:nvSpPr>
          <p:spPr>
            <a:xfrm>
              <a:off x="6474209" y="3071810"/>
              <a:ext cx="407617" cy="500066"/>
            </a:xfrm>
            <a:prstGeom prst="mathMultiply">
              <a:avLst>
                <a:gd name="adj1" fmla="val 13968"/>
              </a:avLst>
            </a:prstGeom>
            <a:solidFill>
              <a:srgbClr val="002060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90"/>
              <a:endParaRPr lang="th-TH" sz="2400">
                <a:solidFill>
                  <a:prstClr val="white"/>
                </a:solidFill>
              </a:endParaRPr>
            </a:p>
          </p:txBody>
        </p:sp>
        <p:sp>
          <p:nvSpPr>
            <p:cNvPr id="121" name="ลูกศรขวา 120"/>
            <p:cNvSpPr/>
            <p:nvPr/>
          </p:nvSpPr>
          <p:spPr>
            <a:xfrm rot="10800000">
              <a:off x="6411174" y="3571876"/>
              <a:ext cx="504270" cy="214314"/>
            </a:xfrm>
            <a:prstGeom prst="rightArrow">
              <a:avLst/>
            </a:prstGeom>
            <a:solidFill>
              <a:srgbClr val="002060"/>
            </a:solidFill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90"/>
              <a:endParaRPr lang="th-TH" sz="2400">
                <a:solidFill>
                  <a:prstClr val="white"/>
                </a:solidFill>
              </a:endParaRPr>
            </a:p>
          </p:txBody>
        </p:sp>
        <p:sp>
          <p:nvSpPr>
            <p:cNvPr id="122" name="Text Box 12"/>
            <p:cNvSpPr txBox="1">
              <a:spLocks noChangeArrowheads="1"/>
            </p:cNvSpPr>
            <p:nvPr/>
          </p:nvSpPr>
          <p:spPr bwMode="auto">
            <a:xfrm>
              <a:off x="6285108" y="2643182"/>
              <a:ext cx="811031" cy="5796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defTabSz="914290">
                <a:lnSpc>
                  <a:spcPts val="1900"/>
                </a:lnSpc>
                <a:spcBef>
                  <a:spcPct val="50000"/>
                </a:spcBef>
              </a:pPr>
              <a:r>
                <a:rPr lang="th-TH" sz="1800" b="1" kern="1100" spc="-80" dirty="0" smtClean="0">
                  <a:solidFill>
                    <a:prstClr val="black"/>
                  </a:solidFill>
                  <a:latin typeface="FreesiaUPC" pitchFamily="34" charset="-34"/>
                  <a:cs typeface="FreesiaUPC" pitchFamily="34" charset="-34"/>
                </a:rPr>
                <a:t>คนปกติที่ไม่ป่วย</a:t>
              </a:r>
              <a:endParaRPr lang="th-TH" sz="1800" b="1" kern="1100" spc="-80" dirty="0">
                <a:solidFill>
                  <a:prstClr val="black"/>
                </a:solidFill>
                <a:latin typeface="FreesiaUPC" pitchFamily="34" charset="-34"/>
                <a:cs typeface="FreesiaUPC" pitchFamily="34" charset="-34"/>
              </a:endParaRPr>
            </a:p>
          </p:txBody>
        </p:sp>
        <p:sp>
          <p:nvSpPr>
            <p:cNvPr id="123" name="Text Box 12"/>
            <p:cNvSpPr txBox="1">
              <a:spLocks noChangeArrowheads="1"/>
            </p:cNvSpPr>
            <p:nvPr/>
          </p:nvSpPr>
          <p:spPr bwMode="auto">
            <a:xfrm>
              <a:off x="6222074" y="3786190"/>
              <a:ext cx="945503" cy="5879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defTabSz="914290">
                <a:lnSpc>
                  <a:spcPts val="1900"/>
                </a:lnSpc>
                <a:spcBef>
                  <a:spcPct val="50000"/>
                </a:spcBef>
              </a:pPr>
              <a:r>
                <a:rPr lang="th-TH" sz="1800" b="1" kern="1100" spc="-80" dirty="0" smtClean="0">
                  <a:solidFill>
                    <a:prstClr val="black"/>
                  </a:solidFill>
                  <a:latin typeface="FreesiaUPC" pitchFamily="34" charset="-34"/>
                  <a:cs typeface="FreesiaUPC" pitchFamily="34" charset="-34"/>
                </a:rPr>
                <a:t>คนป่วยกลับเป็นคนปกติ</a:t>
              </a:r>
              <a:endParaRPr lang="th-TH" sz="1800" b="1" kern="1100" spc="-80" dirty="0">
                <a:solidFill>
                  <a:prstClr val="black"/>
                </a:solidFill>
                <a:latin typeface="FreesiaUPC" pitchFamily="34" charset="-34"/>
                <a:cs typeface="FreesiaUPC" pitchFamily="34" charset="-34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7939467" y="6669360"/>
            <a:ext cx="12410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th-TH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FreesiaUPC" pitchFamily="34" charset="-34"/>
                <a:cs typeface="FreesiaUPC" pitchFamily="34" charset="-34"/>
              </a:rPr>
              <a:t>ศ.ไกรสิทธิ์ </a:t>
            </a:r>
            <a:r>
              <a:rPr lang="th-TH" sz="1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FreesiaUPC" pitchFamily="34" charset="-34"/>
                <a:cs typeface="FreesiaUPC" pitchFamily="34" charset="-34"/>
              </a:rPr>
              <a:t>ตันติศิ</a:t>
            </a:r>
            <a:r>
              <a:rPr lang="th-TH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FreesiaUPC" pitchFamily="34" charset="-34"/>
                <a:cs typeface="FreesiaUPC" pitchFamily="34" charset="-34"/>
              </a:rPr>
              <a:t>ริ</a:t>
            </a:r>
            <a:r>
              <a:rPr lang="th-TH" sz="1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FreesiaUPC" pitchFamily="34" charset="-34"/>
                <a:cs typeface="FreesiaUPC" pitchFamily="34" charset="-34"/>
              </a:rPr>
              <a:t>นทร์</a:t>
            </a:r>
            <a:endParaRPr lang="th-TH" sz="1200" b="1" dirty="0">
              <a:solidFill>
                <a:schemeClr val="tx1">
                  <a:lumMod val="65000"/>
                  <a:lumOff val="35000"/>
                </a:schemeClr>
              </a:solidFill>
              <a:latin typeface="FreesiaUPC" pitchFamily="34" charset="-34"/>
              <a:cs typeface="FreesiaUPC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41032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สี่เหลี่ยมมุมมน 9"/>
          <p:cNvSpPr/>
          <p:nvPr/>
        </p:nvSpPr>
        <p:spPr>
          <a:xfrm>
            <a:off x="1447800" y="228600"/>
            <a:ext cx="6324600" cy="762000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4099" name="ชื่อเรื่อง 1"/>
          <p:cNvSpPr>
            <a:spLocks noGrp="1"/>
          </p:cNvSpPr>
          <p:nvPr>
            <p:ph type="title"/>
          </p:nvPr>
        </p:nvSpPr>
        <p:spPr>
          <a:xfrm>
            <a:off x="533400" y="285750"/>
            <a:ext cx="8229600" cy="785813"/>
          </a:xfrm>
        </p:spPr>
        <p:txBody>
          <a:bodyPr/>
          <a:lstStyle/>
          <a:p>
            <a:pPr eaLnBrk="1" hangingPunct="1"/>
            <a:r>
              <a:rPr lang="th-TH" altLang="en-US" b="1" dirty="0" smtClean="0">
                <a:solidFill>
                  <a:srgbClr val="0000FF"/>
                </a:solidFill>
                <a:cs typeface="FreesiaUPC" panose="020B0604020202020204" pitchFamily="34" charset="-34"/>
              </a:rPr>
              <a:t>มิติของ </a:t>
            </a:r>
            <a:r>
              <a:rPr lang="th-TH" altLang="en-US" sz="5400" b="1" i="1" dirty="0" smtClean="0">
                <a:solidFill>
                  <a:srgbClr val="0000FF"/>
                </a:solidFill>
                <a:cs typeface="LilyUPC" panose="020B0604020202020204" pitchFamily="34" charset="-34"/>
              </a:rPr>
              <a:t>สุขภาวะ</a:t>
            </a:r>
            <a:endParaRPr lang="th-TH" altLang="en-US" b="1" dirty="0" smtClean="0">
              <a:solidFill>
                <a:srgbClr val="0000FF"/>
              </a:solidFill>
              <a:cs typeface="FreesiaUPC" panose="020B0604020202020204" pitchFamily="34" charset="-34"/>
            </a:endParaRPr>
          </a:p>
        </p:txBody>
      </p:sp>
      <p:graphicFrame>
        <p:nvGraphicFramePr>
          <p:cNvPr id="4" name="ไดอะแกรม 3"/>
          <p:cNvGraphicFramePr/>
          <p:nvPr/>
        </p:nvGraphicFramePr>
        <p:xfrm>
          <a:off x="1219200" y="1408113"/>
          <a:ext cx="6781800" cy="508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101" name="สี่เหลี่ยมผืนผ้า 4"/>
          <p:cNvSpPr>
            <a:spLocks noChangeArrowheads="1"/>
          </p:cNvSpPr>
          <p:nvPr/>
        </p:nvSpPr>
        <p:spPr bwMode="auto">
          <a:xfrm>
            <a:off x="4330700" y="1701800"/>
            <a:ext cx="6762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h-TH" altLang="en-US" b="1">
                <a:latin typeface="FreesiaUPC" panose="020B0604020202020204" pitchFamily="34" charset="-34"/>
                <a:cs typeface="FreesiaUPC" panose="020B0604020202020204" pitchFamily="34" charset="-34"/>
              </a:rPr>
              <a:t>กาย</a:t>
            </a:r>
          </a:p>
        </p:txBody>
      </p:sp>
      <p:sp>
        <p:nvSpPr>
          <p:cNvPr id="4102" name="สี่เหลี่ยมผืนผ้า 5"/>
          <p:cNvSpPr>
            <a:spLocks noChangeArrowheads="1"/>
          </p:cNvSpPr>
          <p:nvPr/>
        </p:nvSpPr>
        <p:spPr bwMode="auto">
          <a:xfrm>
            <a:off x="4071938" y="3643313"/>
            <a:ext cx="11826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h-TH" altLang="en-US" b="1">
                <a:latin typeface="FreesiaUPC" panose="020B0604020202020204" pitchFamily="34" charset="-34"/>
                <a:cs typeface="FreesiaUPC" panose="020B0604020202020204" pitchFamily="34" charset="-34"/>
              </a:rPr>
              <a:t>สุขภาวะ</a:t>
            </a:r>
          </a:p>
        </p:txBody>
      </p:sp>
      <p:sp>
        <p:nvSpPr>
          <p:cNvPr id="4103" name="สี่เหลี่ยมผืนผ้า 6"/>
          <p:cNvSpPr>
            <a:spLocks noChangeArrowheads="1"/>
          </p:cNvSpPr>
          <p:nvPr/>
        </p:nvSpPr>
        <p:spPr bwMode="auto">
          <a:xfrm>
            <a:off x="5902325" y="3660775"/>
            <a:ext cx="13541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h-TH" altLang="en-US" b="1">
                <a:latin typeface="FreesiaUPC" panose="020B0604020202020204" pitchFamily="34" charset="-34"/>
                <a:cs typeface="FreesiaUPC" panose="020B0604020202020204" pitchFamily="34" charset="-34"/>
              </a:rPr>
              <a:t>จิตปัญญา</a:t>
            </a:r>
          </a:p>
        </p:txBody>
      </p:sp>
      <p:sp>
        <p:nvSpPr>
          <p:cNvPr id="4104" name="สี่เหลี่ยมผืนผ้า 7"/>
          <p:cNvSpPr>
            <a:spLocks noChangeArrowheads="1"/>
          </p:cNvSpPr>
          <p:nvPr/>
        </p:nvSpPr>
        <p:spPr bwMode="auto">
          <a:xfrm>
            <a:off x="1544638" y="3741738"/>
            <a:ext cx="2357437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algn="ctr" eaLnBrk="1" hangingPunct="1">
              <a:lnSpc>
                <a:spcPts val="3000"/>
              </a:lnSpc>
              <a:spcBef>
                <a:spcPct val="0"/>
              </a:spcBef>
              <a:buFontTx/>
              <a:buNone/>
            </a:pPr>
            <a:r>
              <a:rPr lang="th-TH" altLang="en-US" b="1">
                <a:latin typeface="FreesiaUPC" panose="020B0604020202020204" pitchFamily="34" charset="-34"/>
                <a:cs typeface="FreesiaUPC" panose="020B0604020202020204" pitchFamily="34" charset="-34"/>
              </a:rPr>
              <a:t>จิตวิญญาณ</a:t>
            </a:r>
          </a:p>
        </p:txBody>
      </p:sp>
      <p:sp>
        <p:nvSpPr>
          <p:cNvPr id="9" name="ชื่อเรื่อง 1"/>
          <p:cNvSpPr txBox="1">
            <a:spLocks/>
          </p:cNvSpPr>
          <p:nvPr/>
        </p:nvSpPr>
        <p:spPr bwMode="auto">
          <a:xfrm>
            <a:off x="0" y="6096000"/>
            <a:ext cx="4038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>
                <a:latin typeface="+mj-lt"/>
                <a:ea typeface="+mj-ea"/>
                <a:cs typeface="FreesiaUPC" pitchFamily="34" charset="-34"/>
              </a:rPr>
              <a:t>”</a:t>
            </a:r>
          </a:p>
        </p:txBody>
      </p:sp>
      <p:sp>
        <p:nvSpPr>
          <p:cNvPr id="4106" name="สี่เหลี่ยมผืนผ้า 10"/>
          <p:cNvSpPr>
            <a:spLocks noChangeArrowheads="1"/>
          </p:cNvSpPr>
          <p:nvPr/>
        </p:nvSpPr>
        <p:spPr bwMode="auto">
          <a:xfrm>
            <a:off x="4208463" y="5556250"/>
            <a:ext cx="893762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h-TH" altLang="en-US" b="1">
                <a:latin typeface="FreesiaUPC" panose="020B0604020202020204" pitchFamily="34" charset="-34"/>
                <a:cs typeface="FreesiaUPC" panose="020B0604020202020204" pitchFamily="34" charset="-34"/>
              </a:rPr>
              <a:t>สังคม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456735" y="6669360"/>
            <a:ext cx="2155825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th-TH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FreesiaUPC" pitchFamily="34" charset="-34"/>
                <a:cs typeface="FreesiaUPC" pitchFamily="34" charset="-34"/>
              </a:rPr>
              <a:t>ศ.ไกรสิทธิ์ </a:t>
            </a:r>
            <a:r>
              <a:rPr lang="th-TH" sz="1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FreesiaUPC" pitchFamily="34" charset="-34"/>
                <a:cs typeface="FreesiaUPC" pitchFamily="34" charset="-34"/>
              </a:rPr>
              <a:t>ตันติศิ</a:t>
            </a:r>
            <a:r>
              <a:rPr lang="th-TH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FreesiaUPC" pitchFamily="34" charset="-34"/>
                <a:cs typeface="FreesiaUPC" pitchFamily="34" charset="-34"/>
              </a:rPr>
              <a:t>ริ</a:t>
            </a:r>
            <a:r>
              <a:rPr lang="th-TH" sz="1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FreesiaUPC" pitchFamily="34" charset="-34"/>
                <a:cs typeface="FreesiaUPC" pitchFamily="34" charset="-34"/>
              </a:rPr>
              <a:t>นทร์</a:t>
            </a:r>
            <a:endParaRPr lang="th-TH" sz="1200" b="1" dirty="0">
              <a:solidFill>
                <a:schemeClr val="tx1">
                  <a:lumMod val="65000"/>
                  <a:lumOff val="35000"/>
                </a:schemeClr>
              </a:solidFill>
              <a:latin typeface="FreesiaUPC" pitchFamily="34" charset="-34"/>
              <a:cs typeface="FreesiaUPC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230435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มนมุมสี่เหลี่ยมด้านทแยงมุม 3"/>
          <p:cNvSpPr>
            <a:spLocks noChangeArrowheads="1"/>
          </p:cNvSpPr>
          <p:nvPr/>
        </p:nvSpPr>
        <p:spPr bwMode="auto">
          <a:xfrm>
            <a:off x="914400" y="381000"/>
            <a:ext cx="7315200" cy="914400"/>
          </a:xfrm>
          <a:custGeom>
            <a:avLst/>
            <a:gdLst>
              <a:gd name="T0" fmla="*/ 6858000 w 6858000"/>
              <a:gd name="T1" fmla="*/ 457200 h 914400"/>
              <a:gd name="T2" fmla="*/ 3429000 w 6858000"/>
              <a:gd name="T3" fmla="*/ 914400 h 914400"/>
              <a:gd name="T4" fmla="*/ 0 w 6858000"/>
              <a:gd name="T5" fmla="*/ 457200 h 914400"/>
              <a:gd name="T6" fmla="*/ 3429000 w 6858000"/>
              <a:gd name="T7" fmla="*/ 0 h 9144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44637 w 6858000"/>
              <a:gd name="T13" fmla="*/ 44637 h 914400"/>
              <a:gd name="T14" fmla="*/ 6813363 w 6858000"/>
              <a:gd name="T15" fmla="*/ 869763 h 9144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858000" h="914400">
                <a:moveTo>
                  <a:pt x="152403" y="0"/>
                </a:moveTo>
                <a:lnTo>
                  <a:pt x="6858000" y="0"/>
                </a:lnTo>
                <a:lnTo>
                  <a:pt x="6858000" y="761997"/>
                </a:lnTo>
                <a:cubicBezTo>
                  <a:pt x="6858000" y="846166"/>
                  <a:pt x="6789766" y="914399"/>
                  <a:pt x="6705597" y="914400"/>
                </a:cubicBezTo>
                <a:lnTo>
                  <a:pt x="0" y="914400"/>
                </a:lnTo>
                <a:lnTo>
                  <a:pt x="0" y="152403"/>
                </a:lnTo>
                <a:cubicBezTo>
                  <a:pt x="0" y="68233"/>
                  <a:pt x="68233" y="0"/>
                  <a:pt x="152402" y="0"/>
                </a:cubicBezTo>
                <a:close/>
              </a:path>
            </a:pathLst>
          </a:custGeom>
          <a:solidFill>
            <a:srgbClr val="C5FFF4"/>
          </a:solidFill>
          <a:ln w="9525" algn="ctr">
            <a:noFill/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>
              <a:solidFill>
                <a:schemeClr val="dk1"/>
              </a:solidFill>
              <a:latin typeface="+mn-lt"/>
              <a:cs typeface="+mn-cs"/>
            </a:endParaRPr>
          </a:p>
        </p:txBody>
      </p:sp>
      <p:sp>
        <p:nvSpPr>
          <p:cNvPr id="2867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z="4800" b="1" dirty="0" smtClean="0">
                <a:solidFill>
                  <a:srgbClr val="0000FF"/>
                </a:solidFill>
                <a:cs typeface="Cordia New" pitchFamily="34" charset="-34"/>
              </a:rPr>
              <a:t>มาตรฐานทางสาธารณสุขที่จำเป็น</a:t>
            </a:r>
            <a:endParaRPr lang="en-US" sz="4800" b="1" dirty="0" smtClean="0">
              <a:solidFill>
                <a:srgbClr val="0000FF"/>
              </a:solidFill>
              <a:cs typeface="Cordia New" pitchFamily="34" charset="-34"/>
            </a:endParaRPr>
          </a:p>
        </p:txBody>
      </p:sp>
      <p:sp>
        <p:nvSpPr>
          <p:cNvPr id="28676" name="Content Placeholder 2"/>
          <p:cNvSpPr>
            <a:spLocks noGrp="1"/>
          </p:cNvSpPr>
          <p:nvPr>
            <p:ph idx="1"/>
          </p:nvPr>
        </p:nvSpPr>
        <p:spPr>
          <a:xfrm>
            <a:off x="609600" y="1676400"/>
            <a:ext cx="8229600" cy="4525963"/>
          </a:xfrm>
        </p:spPr>
        <p:txBody>
          <a:bodyPr/>
          <a:lstStyle/>
          <a:p>
            <a:r>
              <a:rPr lang="th-TH" sz="3600" b="1" dirty="0" smtClean="0">
                <a:solidFill>
                  <a:srgbClr val="7030A0"/>
                </a:solidFill>
              </a:rPr>
              <a:t>การสาธารณสุขมูลฐานและการบริการทางการแพทย์และสาธารณสุขที่ทั่วถึงทุกคน</a:t>
            </a:r>
          </a:p>
          <a:p>
            <a:r>
              <a:rPr lang="th-TH" sz="3600" b="1" dirty="0" smtClean="0">
                <a:solidFill>
                  <a:srgbClr val="FF0000"/>
                </a:solidFill>
              </a:rPr>
              <a:t>การมีส่วนร่วมของประชาชนเพื่อให้ครอบคลุมทุกคน</a:t>
            </a:r>
          </a:p>
          <a:p>
            <a:r>
              <a:rPr lang="th-TH" sz="3600" b="1" dirty="0" smtClean="0">
                <a:solidFill>
                  <a:schemeClr val="tx2"/>
                </a:solidFill>
              </a:rPr>
              <a:t>เป็นส่วนหนึ่งของกลยุทธ์ในการพัฒนา</a:t>
            </a:r>
          </a:p>
          <a:p>
            <a:r>
              <a:rPr lang="th-TH" sz="3600" b="1" dirty="0" smtClean="0">
                <a:solidFill>
                  <a:srgbClr val="7030A0"/>
                </a:solidFill>
              </a:rPr>
              <a:t>ใช้เครื่องชี้วัดทางโภชนาการและสุขภาวะ</a:t>
            </a:r>
            <a:r>
              <a:rPr lang="en-US" sz="3600" b="1" dirty="0" smtClean="0">
                <a:solidFill>
                  <a:srgbClr val="7030A0"/>
                </a:solidFill>
              </a:rPr>
              <a:t> </a:t>
            </a:r>
            <a:r>
              <a:rPr lang="th-TH" sz="3600" b="1" dirty="0" smtClean="0">
                <a:solidFill>
                  <a:srgbClr val="7030A0"/>
                </a:solidFill>
              </a:rPr>
              <a:t>และ</a:t>
            </a:r>
            <a:r>
              <a:rPr lang="en-US" sz="2800" dirty="0" smtClean="0">
                <a:solidFill>
                  <a:srgbClr val="7030A0"/>
                </a:solidFill>
              </a:rPr>
              <a:t>NCDs</a:t>
            </a:r>
            <a:r>
              <a:rPr lang="th-TH" sz="3600" b="1" dirty="0" smtClean="0">
                <a:solidFill>
                  <a:srgbClr val="7030A0"/>
                </a:solidFill>
              </a:rPr>
              <a:t>เพื่อกำหนดเป้าหมาย การติดตามและประเมินผลกระทบ</a:t>
            </a:r>
          </a:p>
          <a:p>
            <a:r>
              <a:rPr lang="th-TH" sz="3600" b="1" dirty="0" err="1" smtClean="0">
                <a:solidFill>
                  <a:schemeClr val="tx2"/>
                </a:solidFill>
              </a:rPr>
              <a:t>บูรณา</a:t>
            </a:r>
            <a:r>
              <a:rPr lang="th-TH" sz="3600" b="1" dirty="0" smtClean="0">
                <a:solidFill>
                  <a:schemeClr val="tx2"/>
                </a:solidFill>
              </a:rPr>
              <a:t>การงานสาธารณสุขร่วมกับงานอื่นๆ</a:t>
            </a:r>
            <a:endParaRPr lang="en-US" sz="3600" b="1" dirty="0" smtClean="0">
              <a:solidFill>
                <a:schemeClr val="tx2"/>
              </a:solidFill>
              <a:cs typeface="Cordia New" pitchFamily="34" charset="-34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956376" y="6608385"/>
            <a:ext cx="124104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th-TH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FreesiaUPC" pitchFamily="34" charset="-34"/>
                <a:cs typeface="FreesiaUPC" pitchFamily="34" charset="-34"/>
              </a:rPr>
              <a:t>ศ.ไกรสิทธิ์ </a:t>
            </a:r>
            <a:r>
              <a:rPr lang="th-TH" sz="1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FreesiaUPC" pitchFamily="34" charset="-34"/>
                <a:cs typeface="FreesiaUPC" pitchFamily="34" charset="-34"/>
              </a:rPr>
              <a:t>ตันติศิ</a:t>
            </a:r>
            <a:r>
              <a:rPr lang="th-TH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FreesiaUPC" pitchFamily="34" charset="-34"/>
                <a:cs typeface="FreesiaUPC" pitchFamily="34" charset="-34"/>
              </a:rPr>
              <a:t>ริ</a:t>
            </a:r>
            <a:r>
              <a:rPr lang="th-TH" sz="1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FreesiaUPC" pitchFamily="34" charset="-34"/>
                <a:cs typeface="FreesiaUPC" pitchFamily="34" charset="-34"/>
              </a:rPr>
              <a:t>นทร์</a:t>
            </a:r>
            <a:endParaRPr lang="th-TH" sz="1200" b="1" dirty="0">
              <a:solidFill>
                <a:schemeClr val="tx1">
                  <a:lumMod val="65000"/>
                  <a:lumOff val="35000"/>
                </a:schemeClr>
              </a:solidFill>
              <a:latin typeface="FreesiaUPC" pitchFamily="34" charset="-34"/>
              <a:cs typeface="FreesiaUPC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808011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สี่เหลี่ยมผืนผ้ามุมมน 5"/>
          <p:cNvSpPr/>
          <p:nvPr/>
        </p:nvSpPr>
        <p:spPr>
          <a:xfrm>
            <a:off x="1835702" y="445348"/>
            <a:ext cx="5256584" cy="76944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TextBox 3"/>
          <p:cNvSpPr txBox="1"/>
          <p:nvPr/>
        </p:nvSpPr>
        <p:spPr>
          <a:xfrm>
            <a:off x="1763688" y="1844824"/>
            <a:ext cx="67687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i="1" dirty="0" smtClean="0">
                <a:solidFill>
                  <a:srgbClr val="0070C0"/>
                </a:solidFill>
                <a:latin typeface="LilyUPC" panose="020B0604020202020204" pitchFamily="34" charset="-34"/>
                <a:cs typeface="LilyUPC" panose="020B0604020202020204" pitchFamily="34" charset="-34"/>
              </a:rPr>
              <a:t>ให้รพ.ส่งเสริมสุขภาพสวน</a:t>
            </a:r>
            <a:r>
              <a:rPr lang="th-TH" sz="3600" b="1" i="1" dirty="0" err="1" smtClean="0">
                <a:solidFill>
                  <a:srgbClr val="0070C0"/>
                </a:solidFill>
                <a:latin typeface="LilyUPC" panose="020B0604020202020204" pitchFamily="34" charset="-34"/>
                <a:cs typeface="LilyUPC" panose="020B0604020202020204" pitchFamily="34" charset="-34"/>
              </a:rPr>
              <a:t>พยอม</a:t>
            </a:r>
            <a:r>
              <a:rPr lang="th-TH" sz="3600" b="1" i="1" dirty="0" smtClean="0">
                <a:solidFill>
                  <a:srgbClr val="0070C0"/>
                </a:solidFill>
                <a:latin typeface="LilyUPC" panose="020B0604020202020204" pitchFamily="34" charset="-34"/>
                <a:cs typeface="LilyUPC" panose="020B0604020202020204" pitchFamily="34" charset="-34"/>
              </a:rPr>
              <a:t> ที่ทุกท่านมีส่วนร่วม</a:t>
            </a:r>
            <a:r>
              <a:rPr lang="th-TH" sz="3600" b="1" dirty="0" smtClean="0"/>
              <a:t>มีบทบาทเป็นแบบอย่างในการส่งเสริม</a:t>
            </a:r>
            <a:r>
              <a:rPr lang="th-TH" sz="3600" b="1" dirty="0"/>
              <a:t>สุขภาพคนและชุมชน </a:t>
            </a:r>
            <a:r>
              <a:rPr lang="th-TH" sz="3600" b="1" dirty="0">
                <a:solidFill>
                  <a:srgbClr val="7030A0"/>
                </a:solidFill>
              </a:rPr>
              <a:t>เกิด</a:t>
            </a:r>
            <a:r>
              <a:rPr lang="th-TH" sz="3600" b="1" dirty="0" smtClean="0">
                <a:solidFill>
                  <a:srgbClr val="7030A0"/>
                </a:solidFill>
              </a:rPr>
              <a:t>การเรียนรู้เพื่อขยายผล</a:t>
            </a:r>
          </a:p>
          <a:p>
            <a:r>
              <a:rPr lang="th-TH" sz="3600" b="1" dirty="0" smtClean="0">
                <a:solidFill>
                  <a:srgbClr val="7030A0"/>
                </a:solidFill>
              </a:rPr>
              <a:t>อย่างกว้างไกลและยั่งยืนสืบไป </a:t>
            </a:r>
            <a:endParaRPr lang="th-TH" sz="3600" b="1" dirty="0"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15816" y="404668"/>
            <a:ext cx="3240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800" b="1" dirty="0" smtClean="0">
                <a:solidFill>
                  <a:srgbClr val="0000FF"/>
                </a:solidFill>
                <a:latin typeface="LilyUPC" panose="020B0604020202020204" pitchFamily="34" charset="-34"/>
                <a:cs typeface="LilyUPC" panose="020B0604020202020204" pitchFamily="34" charset="-34"/>
              </a:rPr>
              <a:t>ข้อชวนทำต่อๆไป</a:t>
            </a:r>
            <a:endParaRPr lang="th-TH" sz="4800" b="1" dirty="0">
              <a:solidFill>
                <a:srgbClr val="0000FF"/>
              </a:solidFill>
              <a:latin typeface="LilyUPC" panose="020B0604020202020204" pitchFamily="34" charset="-34"/>
              <a:cs typeface="LilyUPC" panose="020B0604020202020204" pitchFamily="34" charset="-34"/>
            </a:endParaRPr>
          </a:p>
        </p:txBody>
      </p:sp>
      <p:pic>
        <p:nvPicPr>
          <p:cNvPr id="2050" name="Picture 2" descr="http://1.bp.blogspot.com/-yRhWDF4hJgM/UjKTF6va48I/AAAAAAAAAK0/c1QhuDCORY8/s1600/j043933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" y="4365104"/>
            <a:ext cx="1926941" cy="2492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คำบรรยายภาพแบบเมฆ 6"/>
          <p:cNvSpPr/>
          <p:nvPr/>
        </p:nvSpPr>
        <p:spPr>
          <a:xfrm>
            <a:off x="963470" y="1412776"/>
            <a:ext cx="7929010" cy="3168352"/>
          </a:xfrm>
          <a:prstGeom prst="cloudCallout">
            <a:avLst>
              <a:gd name="adj1" fmla="val -43337"/>
              <a:gd name="adj2" fmla="val 47069"/>
            </a:avLst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TextBox 7"/>
          <p:cNvSpPr txBox="1"/>
          <p:nvPr/>
        </p:nvSpPr>
        <p:spPr>
          <a:xfrm>
            <a:off x="7939467" y="6608385"/>
            <a:ext cx="12410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th-TH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FreesiaUPC" pitchFamily="34" charset="-34"/>
                <a:cs typeface="FreesiaUPC" pitchFamily="34" charset="-34"/>
              </a:rPr>
              <a:t>ศ.ไกรสิทธิ์ </a:t>
            </a:r>
            <a:r>
              <a:rPr lang="th-TH" sz="1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FreesiaUPC" pitchFamily="34" charset="-34"/>
                <a:cs typeface="FreesiaUPC" pitchFamily="34" charset="-34"/>
              </a:rPr>
              <a:t>ตันติศิ</a:t>
            </a:r>
            <a:r>
              <a:rPr lang="th-TH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FreesiaUPC" pitchFamily="34" charset="-34"/>
                <a:cs typeface="FreesiaUPC" pitchFamily="34" charset="-34"/>
              </a:rPr>
              <a:t>ริ</a:t>
            </a:r>
            <a:r>
              <a:rPr lang="th-TH" sz="1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FreesiaUPC" pitchFamily="34" charset="-34"/>
                <a:cs typeface="FreesiaUPC" pitchFamily="34" charset="-34"/>
              </a:rPr>
              <a:t>นทร์</a:t>
            </a:r>
            <a:endParaRPr lang="th-TH" sz="1200" b="1" dirty="0">
              <a:solidFill>
                <a:schemeClr val="tx1">
                  <a:lumMod val="65000"/>
                  <a:lumOff val="35000"/>
                </a:schemeClr>
              </a:solidFill>
              <a:latin typeface="FreesiaUPC" pitchFamily="34" charset="-34"/>
              <a:cs typeface="FreesiaUPC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247585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IMG_04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894" y="1144013"/>
            <a:ext cx="8363272" cy="5577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9CDA8391-927E-4085-9940-36929F20AA5D}" type="slidenum">
              <a:rPr lang="en-US" sz="1400">
                <a:solidFill>
                  <a:prstClr val="black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th-TH" sz="1400">
              <a:solidFill>
                <a:prstClr val="black"/>
              </a:solidFill>
            </a:endParaRPr>
          </a:p>
        </p:txBody>
      </p:sp>
      <p:sp>
        <p:nvSpPr>
          <p:cNvPr id="3482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27173" y="-18256"/>
            <a:ext cx="6192837" cy="1143000"/>
          </a:xfrm>
        </p:spPr>
        <p:txBody>
          <a:bodyPr/>
          <a:lstStyle/>
          <a:p>
            <a:pPr eaLnBrk="1" hangingPunct="1"/>
            <a:r>
              <a:rPr lang="th-TH" altLang="th-TH" sz="6600" b="1" dirty="0" smtClean="0">
                <a:solidFill>
                  <a:srgbClr val="7030A0"/>
                </a:solidFill>
                <a:latin typeface="FreesiaUPC" pitchFamily="34" charset="-34"/>
                <a:cs typeface="FreesiaUPC" pitchFamily="34" charset="-34"/>
              </a:rPr>
              <a:t>...ขอขอบคุณ...</a:t>
            </a:r>
          </a:p>
        </p:txBody>
      </p:sp>
    </p:spTree>
    <p:extLst>
      <p:ext uri="{BB962C8B-B14F-4D97-AF65-F5344CB8AC3E}">
        <p14:creationId xmlns:p14="http://schemas.microsoft.com/office/powerpoint/2010/main" val="35652677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8"/>
          <p:cNvSpPr>
            <a:spLocks noChangeArrowheads="1"/>
          </p:cNvSpPr>
          <p:nvPr/>
        </p:nvSpPr>
        <p:spPr bwMode="gray">
          <a:xfrm>
            <a:off x="467544" y="260648"/>
            <a:ext cx="5478760" cy="973410"/>
          </a:xfrm>
          <a:prstGeom prst="roundRect">
            <a:avLst>
              <a:gd name="adj" fmla="val 10889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th-TH" sz="1200" kern="0">
              <a:solidFill>
                <a:srgbClr val="000000"/>
              </a:solidFill>
              <a:latin typeface="Arial"/>
              <a:cs typeface="MS PGothic" charset="0"/>
            </a:endParaRPr>
          </a:p>
        </p:txBody>
      </p:sp>
      <p:pic>
        <p:nvPicPr>
          <p:cNvPr id="2051" name="รูปภาพ 22" descr="A3TI1CCA1ENAJOCAUGC3KOCAO8X4KLCA7K5VWTCAR6934KCAUZLEZYCAKPEP1ECAR20C28CA4X93MSCAYU7PBJCAJ64RCACA3GQ3CFCAD639V1CA0NWHJDCA8SQW1OCALAAA5FCAI8REZWCASTBP76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1488" y="5500688"/>
            <a:ext cx="2322512" cy="135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TextBox 9"/>
          <p:cNvSpPr txBox="1">
            <a:spLocks noChangeArrowheads="1"/>
          </p:cNvSpPr>
          <p:nvPr/>
        </p:nvSpPr>
        <p:spPr bwMode="auto">
          <a:xfrm>
            <a:off x="538286" y="1560849"/>
            <a:ext cx="8858250" cy="5324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fontAlgn="base" hangingPunct="1">
              <a:lnSpc>
                <a:spcPts val="4000"/>
              </a:lnSpc>
              <a:spcBef>
                <a:spcPts val="600"/>
              </a:spcBef>
              <a:spcAft>
                <a:spcPct val="0"/>
              </a:spcAft>
            </a:pPr>
            <a:r>
              <a:rPr lang="en-US" altLang="ja-JP" sz="3500" b="1" dirty="0" smtClean="0">
                <a:latin typeface="TH SarabunPSK" pitchFamily="34" charset="-34"/>
                <a:cs typeface="+mn-cs"/>
              </a:rPr>
              <a:t>1.</a:t>
            </a:r>
            <a:r>
              <a:rPr lang="th-TH" altLang="ja-JP" sz="3500" b="1" dirty="0" smtClean="0">
                <a:latin typeface="TH SarabunPSK" pitchFamily="34" charset="-34"/>
                <a:cs typeface="+mn-cs"/>
              </a:rPr>
              <a:t> </a:t>
            </a:r>
            <a:r>
              <a:rPr lang="th-TH" altLang="th-TH" sz="3500" b="1" dirty="0" smtClean="0">
                <a:solidFill>
                  <a:srgbClr val="0000FF"/>
                </a:solidFill>
                <a:latin typeface="LilyUPC" panose="020B0604020202020204" pitchFamily="34" charset="-34"/>
                <a:cs typeface="LilyUPC" panose="020B0604020202020204" pitchFamily="34" charset="-34"/>
              </a:rPr>
              <a:t>พันธุกรรม</a:t>
            </a:r>
            <a:endParaRPr lang="th-TH" altLang="ja-JP" sz="3500" b="1" dirty="0" smtClean="0">
              <a:solidFill>
                <a:srgbClr val="0000FF"/>
              </a:solidFill>
              <a:latin typeface="LilyUPC" panose="020B0604020202020204" pitchFamily="34" charset="-34"/>
              <a:cs typeface="LilyUPC" panose="020B0604020202020204" pitchFamily="34" charset="-34"/>
            </a:endParaRPr>
          </a:p>
          <a:p>
            <a:pPr eaLnBrk="1" fontAlgn="base" hangingPunct="1">
              <a:lnSpc>
                <a:spcPts val="4000"/>
              </a:lnSpc>
              <a:spcBef>
                <a:spcPts val="600"/>
              </a:spcBef>
              <a:spcAft>
                <a:spcPct val="0"/>
              </a:spcAft>
            </a:pPr>
            <a:r>
              <a:rPr lang="en-US" altLang="ja-JP" sz="3500" b="1" dirty="0" smtClean="0">
                <a:latin typeface="TH SarabunPSK" pitchFamily="34" charset="-34"/>
                <a:cs typeface="+mn-cs"/>
              </a:rPr>
              <a:t>2.</a:t>
            </a:r>
            <a:r>
              <a:rPr lang="th-TH" altLang="ja-JP" sz="3500" b="1" dirty="0" smtClean="0">
                <a:latin typeface="TH SarabunPSK" pitchFamily="34" charset="-34"/>
                <a:cs typeface="+mn-cs"/>
              </a:rPr>
              <a:t> </a:t>
            </a:r>
            <a:r>
              <a:rPr lang="th-TH" altLang="th-TH" sz="3500" b="1" dirty="0" smtClean="0">
                <a:solidFill>
                  <a:srgbClr val="0000FF"/>
                </a:solidFill>
                <a:latin typeface="LilyUPC" panose="020B0604020202020204" pitchFamily="34" charset="-34"/>
                <a:cs typeface="LilyUPC" panose="020B0604020202020204" pitchFamily="34" charset="-34"/>
              </a:rPr>
              <a:t>โภชนาการ</a:t>
            </a:r>
            <a:r>
              <a:rPr lang="en-US" altLang="th-TH" sz="3500" b="1" dirty="0" smtClean="0">
                <a:latin typeface="LilyUPC" panose="020B0604020202020204" pitchFamily="34" charset="-34"/>
                <a:cs typeface="LilyUPC" panose="020B0604020202020204" pitchFamily="34" charset="-34"/>
              </a:rPr>
              <a:t> </a:t>
            </a:r>
            <a:r>
              <a:rPr lang="en-US" altLang="th-TH" sz="3500" b="1" dirty="0" smtClean="0">
                <a:latin typeface="TH SarabunPSK" pitchFamily="34" charset="-34"/>
                <a:cs typeface="+mn-cs"/>
              </a:rPr>
              <a:t>: </a:t>
            </a:r>
            <a:r>
              <a:rPr lang="th-TH" altLang="th-TH" sz="3500" b="1" dirty="0" smtClean="0">
                <a:latin typeface="TH SarabunPSK" pitchFamily="34" charset="-34"/>
                <a:cs typeface="+mn-cs"/>
              </a:rPr>
              <a:t>เป็นจุดเชื่อมโยงอาหารและสุขภาพ</a:t>
            </a:r>
            <a:endParaRPr lang="th-TH" altLang="ja-JP" sz="3500" b="1" dirty="0" smtClean="0">
              <a:latin typeface="TH SarabunPSK" pitchFamily="34" charset="-34"/>
              <a:cs typeface="+mn-cs"/>
            </a:endParaRPr>
          </a:p>
          <a:p>
            <a:pPr eaLnBrk="1" fontAlgn="base" hangingPunct="1">
              <a:lnSpc>
                <a:spcPts val="4000"/>
              </a:lnSpc>
              <a:spcBef>
                <a:spcPts val="600"/>
              </a:spcBef>
              <a:spcAft>
                <a:spcPct val="0"/>
              </a:spcAft>
            </a:pPr>
            <a:r>
              <a:rPr lang="en-US" altLang="ja-JP" sz="3500" b="1" dirty="0" smtClean="0">
                <a:latin typeface="TH SarabunPSK" pitchFamily="34" charset="-34"/>
                <a:cs typeface="+mn-cs"/>
              </a:rPr>
              <a:t>3.</a:t>
            </a:r>
            <a:r>
              <a:rPr lang="th-TH" altLang="ja-JP" sz="3500" b="1" dirty="0" smtClean="0">
                <a:latin typeface="TH SarabunPSK" pitchFamily="34" charset="-34"/>
                <a:cs typeface="+mn-cs"/>
              </a:rPr>
              <a:t> </a:t>
            </a:r>
            <a:r>
              <a:rPr lang="th-TH" altLang="ja-JP" sz="3600" b="1" dirty="0">
                <a:solidFill>
                  <a:srgbClr val="0000FF"/>
                </a:solidFill>
                <a:latin typeface="LilyUPC" panose="020B0604020202020204" pitchFamily="34" charset="-34"/>
                <a:cs typeface="LilyUPC" panose="020B0604020202020204" pitchFamily="34" charset="-34"/>
              </a:rPr>
              <a:t>กิจกรรมกายและ</a:t>
            </a:r>
            <a:r>
              <a:rPr lang="th-TH" sz="3600" b="1" dirty="0">
                <a:solidFill>
                  <a:srgbClr val="0000FF"/>
                </a:solidFill>
                <a:latin typeface="LilyUPC" panose="020B0604020202020204" pitchFamily="34" charset="-34"/>
                <a:cs typeface="LilyUPC" panose="020B0604020202020204" pitchFamily="34" charset="-34"/>
              </a:rPr>
              <a:t>การออกกำลัง</a:t>
            </a:r>
            <a:r>
              <a:rPr lang="th-TH" sz="3600" b="1" dirty="0" smtClean="0">
                <a:solidFill>
                  <a:srgbClr val="0000FF"/>
                </a:solidFill>
                <a:latin typeface="LilyUPC" panose="020B0604020202020204" pitchFamily="34" charset="-34"/>
                <a:cs typeface="LilyUPC" panose="020B0604020202020204" pitchFamily="34" charset="-34"/>
              </a:rPr>
              <a:t>กาย</a:t>
            </a:r>
            <a:endParaRPr lang="th-TH" altLang="th-TH" sz="3500" b="1" dirty="0" smtClean="0">
              <a:solidFill>
                <a:srgbClr val="0033CC"/>
              </a:solidFill>
              <a:latin typeface="LilyUPC" panose="020B0604020202020204" pitchFamily="34" charset="-34"/>
              <a:cs typeface="LilyUPC" panose="020B0604020202020204" pitchFamily="34" charset="-34"/>
            </a:endParaRPr>
          </a:p>
          <a:p>
            <a:pPr eaLnBrk="1" fontAlgn="base" hangingPunct="1">
              <a:lnSpc>
                <a:spcPts val="4000"/>
              </a:lnSpc>
              <a:spcBef>
                <a:spcPts val="600"/>
              </a:spcBef>
              <a:spcAft>
                <a:spcPct val="0"/>
              </a:spcAft>
            </a:pPr>
            <a:r>
              <a:rPr lang="en-US" altLang="ja-JP" sz="3500" b="1" dirty="0" smtClean="0">
                <a:latin typeface="TH SarabunPSK" pitchFamily="34" charset="-34"/>
                <a:cs typeface="+mn-cs"/>
              </a:rPr>
              <a:t>4.</a:t>
            </a:r>
            <a:r>
              <a:rPr lang="th-TH" altLang="ja-JP" sz="3500" b="1" dirty="0" smtClean="0">
                <a:latin typeface="TH SarabunPSK" pitchFamily="34" charset="-34"/>
                <a:cs typeface="+mn-cs"/>
              </a:rPr>
              <a:t> </a:t>
            </a:r>
            <a:r>
              <a:rPr lang="th-TH" altLang="th-TH" sz="3500" b="1" dirty="0" smtClean="0">
                <a:solidFill>
                  <a:srgbClr val="0000FF"/>
                </a:solidFill>
                <a:latin typeface="LilyUPC" panose="020B0604020202020204" pitchFamily="34" charset="-34"/>
                <a:cs typeface="LilyUPC" panose="020B0604020202020204" pitchFamily="34" charset="-34"/>
              </a:rPr>
              <a:t>สุขภาพจิตและปัญญา</a:t>
            </a:r>
          </a:p>
          <a:p>
            <a:pPr eaLnBrk="1" fontAlgn="base" hangingPunct="1">
              <a:lnSpc>
                <a:spcPts val="4000"/>
              </a:lnSpc>
              <a:spcBef>
                <a:spcPts val="600"/>
              </a:spcBef>
              <a:spcAft>
                <a:spcPct val="0"/>
              </a:spcAft>
            </a:pPr>
            <a:r>
              <a:rPr lang="en-US" altLang="th-TH" sz="3500" b="1" dirty="0" smtClean="0">
                <a:latin typeface="TH SarabunPSK" pitchFamily="34" charset="-34"/>
                <a:cs typeface="+mn-cs"/>
              </a:rPr>
              <a:t>5.</a:t>
            </a:r>
            <a:r>
              <a:rPr lang="th-TH" altLang="th-TH" sz="3500" b="1" dirty="0" smtClean="0">
                <a:latin typeface="TH SarabunPSK" pitchFamily="34" charset="-34"/>
                <a:cs typeface="+mn-cs"/>
              </a:rPr>
              <a:t> </a:t>
            </a:r>
            <a:r>
              <a:rPr lang="th-TH" altLang="th-TH" sz="3500" b="1" dirty="0" smtClean="0">
                <a:solidFill>
                  <a:srgbClr val="0000FF"/>
                </a:solidFill>
                <a:latin typeface="LilyUPC" panose="020B0604020202020204" pitchFamily="34" charset="-34"/>
                <a:cs typeface="LilyUPC" panose="020B0604020202020204" pitchFamily="34" charset="-34"/>
              </a:rPr>
              <a:t>การไม่เสพสารที่เป็นอันตราย</a:t>
            </a:r>
            <a:r>
              <a:rPr lang="en-US" altLang="th-TH" sz="3500" b="1" dirty="0" smtClean="0">
                <a:solidFill>
                  <a:srgbClr val="0000FF"/>
                </a:solidFill>
                <a:latin typeface="LilyUPC" panose="020B0604020202020204" pitchFamily="34" charset="-34"/>
                <a:cs typeface="LilyUPC" panose="020B0604020202020204" pitchFamily="34" charset="-34"/>
              </a:rPr>
              <a:t> </a:t>
            </a:r>
            <a:r>
              <a:rPr lang="en-US" altLang="th-TH" sz="3500" b="1" dirty="0" smtClean="0">
                <a:latin typeface="TH SarabunPSK" pitchFamily="34" charset="-34"/>
                <a:cs typeface="+mn-cs"/>
              </a:rPr>
              <a:t>:</a:t>
            </a:r>
            <a:r>
              <a:rPr lang="th-TH" altLang="th-TH" sz="3500" b="1" dirty="0" smtClean="0">
                <a:latin typeface="TH SarabunPSK" pitchFamily="34" charset="-34"/>
                <a:cs typeface="+mn-cs"/>
              </a:rPr>
              <a:t> บุหรี่ แอลกอฮอล์ </a:t>
            </a:r>
          </a:p>
          <a:p>
            <a:pPr eaLnBrk="1" fontAlgn="base" hangingPunct="1">
              <a:lnSpc>
                <a:spcPts val="4000"/>
              </a:lnSpc>
              <a:spcBef>
                <a:spcPts val="600"/>
              </a:spcBef>
              <a:spcAft>
                <a:spcPct val="0"/>
              </a:spcAft>
            </a:pPr>
            <a:r>
              <a:rPr lang="th-TH" altLang="th-TH" sz="3500" b="1" dirty="0">
                <a:latin typeface="TH SarabunPSK" pitchFamily="34" charset="-34"/>
                <a:cs typeface="+mn-cs"/>
              </a:rPr>
              <a:t> </a:t>
            </a:r>
            <a:r>
              <a:rPr lang="th-TH" altLang="th-TH" sz="3500" b="1" dirty="0" smtClean="0">
                <a:latin typeface="TH SarabunPSK" pitchFamily="34" charset="-34"/>
                <a:cs typeface="+mn-cs"/>
              </a:rPr>
              <a:t>   สารเสพย์ติดอื่นๆ</a:t>
            </a:r>
          </a:p>
          <a:p>
            <a:pPr eaLnBrk="1" fontAlgn="base" hangingPunct="1">
              <a:lnSpc>
                <a:spcPts val="4000"/>
              </a:lnSpc>
              <a:spcBef>
                <a:spcPts val="600"/>
              </a:spcBef>
              <a:spcAft>
                <a:spcPct val="0"/>
              </a:spcAft>
            </a:pPr>
            <a:r>
              <a:rPr lang="en-US" altLang="th-TH" sz="3500" b="1" dirty="0" smtClean="0">
                <a:latin typeface="TH SarabunPSK" pitchFamily="34" charset="-34"/>
                <a:cs typeface="+mn-cs"/>
              </a:rPr>
              <a:t>6.</a:t>
            </a:r>
            <a:r>
              <a:rPr lang="th-TH" altLang="th-TH" sz="3500" b="1" dirty="0" smtClean="0">
                <a:latin typeface="TH SarabunPSK" pitchFamily="34" charset="-34"/>
                <a:cs typeface="+mn-cs"/>
              </a:rPr>
              <a:t> </a:t>
            </a:r>
            <a:r>
              <a:rPr lang="th-TH" altLang="th-TH" sz="3500" b="1" dirty="0">
                <a:solidFill>
                  <a:srgbClr val="0000FF"/>
                </a:solidFill>
                <a:latin typeface="LilyUPC" panose="020B0604020202020204" pitchFamily="34" charset="-34"/>
                <a:cs typeface="LilyUPC" panose="020B0604020202020204" pitchFamily="34" charset="-34"/>
              </a:rPr>
              <a:t>ภาวะแวดล้อม</a:t>
            </a:r>
            <a:r>
              <a:rPr lang="en-US" altLang="th-TH" sz="3500" b="1" dirty="0">
                <a:solidFill>
                  <a:srgbClr val="0000FF"/>
                </a:solidFill>
                <a:latin typeface="LilyUPC" panose="020B0604020202020204" pitchFamily="34" charset="-34"/>
                <a:cs typeface="LilyUPC" panose="020B0604020202020204" pitchFamily="34" charset="-34"/>
              </a:rPr>
              <a:t> </a:t>
            </a:r>
            <a:r>
              <a:rPr lang="en-US" altLang="th-TH" sz="3500" b="1" dirty="0" smtClean="0">
                <a:latin typeface="TH SarabunPSK" pitchFamily="34" charset="-34"/>
                <a:cs typeface="+mn-cs"/>
              </a:rPr>
              <a:t>: </a:t>
            </a:r>
            <a:r>
              <a:rPr lang="th-TH" altLang="th-TH" sz="3500" b="1" dirty="0" smtClean="0">
                <a:latin typeface="TH SarabunPSK" pitchFamily="34" charset="-34"/>
                <a:cs typeface="+mn-cs"/>
              </a:rPr>
              <a:t>กายภาพ เคมี ชีวภาพ เศรษฐกิจ </a:t>
            </a:r>
          </a:p>
          <a:p>
            <a:pPr eaLnBrk="1" fontAlgn="base" hangingPunct="1">
              <a:lnSpc>
                <a:spcPts val="4000"/>
              </a:lnSpc>
              <a:spcBef>
                <a:spcPts val="600"/>
              </a:spcBef>
              <a:spcAft>
                <a:spcPct val="0"/>
              </a:spcAft>
            </a:pPr>
            <a:r>
              <a:rPr lang="th-TH" altLang="th-TH" sz="3500" b="1" dirty="0">
                <a:latin typeface="TH SarabunPSK" pitchFamily="34" charset="-34"/>
                <a:cs typeface="+mn-cs"/>
              </a:rPr>
              <a:t> </a:t>
            </a:r>
            <a:r>
              <a:rPr lang="th-TH" altLang="th-TH" sz="3500" b="1" dirty="0" smtClean="0">
                <a:latin typeface="TH SarabunPSK" pitchFamily="34" charset="-34"/>
                <a:cs typeface="+mn-cs"/>
              </a:rPr>
              <a:t>  สังคมและการเมือง</a:t>
            </a:r>
          </a:p>
          <a:p>
            <a:pPr eaLnBrk="1" fontAlgn="base" hangingPunct="1">
              <a:lnSpc>
                <a:spcPts val="4000"/>
              </a:lnSpc>
              <a:spcBef>
                <a:spcPts val="600"/>
              </a:spcBef>
              <a:spcAft>
                <a:spcPct val="0"/>
              </a:spcAft>
            </a:pPr>
            <a:endParaRPr lang="th-TH" altLang="th-TH" sz="3200" dirty="0" smtClean="0">
              <a:latin typeface="TH SarabunPSK" pitchFamily="34" charset="-34"/>
              <a:cs typeface="+mn-cs"/>
            </a:endParaRPr>
          </a:p>
        </p:txBody>
      </p:sp>
      <p:sp>
        <p:nvSpPr>
          <p:cNvPr id="2053" name="TextBox 10"/>
          <p:cNvSpPr txBox="1">
            <a:spLocks noChangeArrowheads="1"/>
          </p:cNvSpPr>
          <p:nvPr/>
        </p:nvSpPr>
        <p:spPr bwMode="auto">
          <a:xfrm>
            <a:off x="833736" y="332656"/>
            <a:ext cx="49624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h-TH" altLang="th-TH" sz="5400" b="1" dirty="0" smtClean="0">
                <a:solidFill>
                  <a:srgbClr val="0000FF"/>
                </a:solidFill>
                <a:latin typeface="LilyUPC" panose="020B0604020202020204" pitchFamily="34" charset="-34"/>
                <a:cs typeface="LilyUPC" panose="020B0604020202020204" pitchFamily="34" charset="-34"/>
              </a:rPr>
              <a:t>ปัจจัยที่มีผลต่อสุขภาวะ</a:t>
            </a:r>
          </a:p>
        </p:txBody>
      </p:sp>
      <p:sp>
        <p:nvSpPr>
          <p:cNvPr id="12" name="Freeform 9"/>
          <p:cNvSpPr>
            <a:spLocks/>
          </p:cNvSpPr>
          <p:nvPr/>
        </p:nvSpPr>
        <p:spPr bwMode="gray">
          <a:xfrm>
            <a:off x="570732" y="362521"/>
            <a:ext cx="1046162" cy="547687"/>
          </a:xfrm>
          <a:custGeom>
            <a:avLst/>
            <a:gdLst>
              <a:gd name="T0" fmla="*/ 2147483647 w 596"/>
              <a:gd name="T1" fmla="*/ 0 h 598"/>
              <a:gd name="T2" fmla="*/ 0 w 596"/>
              <a:gd name="T3" fmla="*/ 2147483647 h 598"/>
              <a:gd name="T4" fmla="*/ 0 w 596"/>
              <a:gd name="T5" fmla="*/ 2147483647 h 598"/>
              <a:gd name="T6" fmla="*/ 2147483647 w 596"/>
              <a:gd name="T7" fmla="*/ 2147483647 h 598"/>
              <a:gd name="T8" fmla="*/ 2147483647 w 596"/>
              <a:gd name="T9" fmla="*/ 0 h 598"/>
              <a:gd name="T10" fmla="*/ 2147483647 w 596"/>
              <a:gd name="T11" fmla="*/ 0 h 59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96"/>
              <a:gd name="T19" fmla="*/ 0 h 598"/>
              <a:gd name="T20" fmla="*/ 596 w 596"/>
              <a:gd name="T21" fmla="*/ 598 h 59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96" h="598"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lnTo>
                  <a:pt x="0" y="589"/>
                </a:lnTo>
                <a:cubicBezTo>
                  <a:pt x="27" y="598"/>
                  <a:pt x="12" y="309"/>
                  <a:pt x="161" y="174"/>
                </a:cubicBezTo>
                <a:cubicBezTo>
                  <a:pt x="310" y="39"/>
                  <a:pt x="596" y="29"/>
                  <a:pt x="589" y="0"/>
                </a:cubicBezTo>
                <a:lnTo>
                  <a:pt x="118" y="0"/>
                </a:lnTo>
                <a:close/>
              </a:path>
            </a:pathLst>
          </a:custGeom>
          <a:solidFill>
            <a:srgbClr val="FFFFFF">
              <a:alpha val="56078"/>
            </a:srgbClr>
          </a:solidFill>
          <a:ln>
            <a:noFill/>
          </a:ln>
          <a:extLst/>
        </p:spPr>
        <p:txBody>
          <a:bodyPr/>
          <a:lstStyle/>
          <a:p>
            <a:pPr>
              <a:defRPr/>
            </a:pPr>
            <a:endParaRPr lang="th-TH" sz="1800" kern="0" dirty="0">
              <a:solidFill>
                <a:sysClr val="windowText" lastClr="000000"/>
              </a:solidFill>
              <a:latin typeface="LilyUPC" panose="020B0604020202020204" pitchFamily="34" charset="-34"/>
              <a:cs typeface="LilyUPC" panose="020B0604020202020204" pitchFamily="34" charset="-34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83D42D-A6F1-4BCB-A49F-2E0F05A812B1}" type="slidenum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รูปภาพ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3320" y="285006"/>
            <a:ext cx="2728913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 descr="http://www.spartafit.com/images/balanced%20nutrition.jpg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7849369" y="2793969"/>
            <a:ext cx="1192212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 descr="http://www.spartafit.com/images/balanced%20nutrition.jpg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36"/>
          <a:stretch/>
        </p:blipFill>
        <p:spPr bwMode="auto">
          <a:xfrm>
            <a:off x="7982744" y="4244944"/>
            <a:ext cx="1064989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http://creatia2013.files.wordpress.com/2013/03/dna.gif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8289" y="1829122"/>
            <a:ext cx="1899444" cy="1436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939467" y="6680393"/>
            <a:ext cx="12410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th-TH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FreesiaUPC" pitchFamily="34" charset="-34"/>
                <a:cs typeface="FreesiaUPC" pitchFamily="34" charset="-34"/>
              </a:rPr>
              <a:t>ศ.ไกรสิทธิ์ </a:t>
            </a:r>
            <a:r>
              <a:rPr lang="th-TH" sz="1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FreesiaUPC" pitchFamily="34" charset="-34"/>
                <a:cs typeface="FreesiaUPC" pitchFamily="34" charset="-34"/>
              </a:rPr>
              <a:t>ตันติศิ</a:t>
            </a:r>
            <a:r>
              <a:rPr lang="th-TH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FreesiaUPC" pitchFamily="34" charset="-34"/>
                <a:cs typeface="FreesiaUPC" pitchFamily="34" charset="-34"/>
              </a:rPr>
              <a:t>ริ</a:t>
            </a:r>
            <a:r>
              <a:rPr lang="th-TH" sz="1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FreesiaUPC" pitchFamily="34" charset="-34"/>
                <a:cs typeface="FreesiaUPC" pitchFamily="34" charset="-34"/>
              </a:rPr>
              <a:t>นทร์</a:t>
            </a:r>
            <a:endParaRPr lang="th-TH" sz="1200" b="1" dirty="0">
              <a:solidFill>
                <a:schemeClr val="tx1">
                  <a:lumMod val="65000"/>
                  <a:lumOff val="35000"/>
                </a:schemeClr>
              </a:solidFill>
              <a:latin typeface="FreesiaUPC" pitchFamily="34" charset="-34"/>
              <a:cs typeface="FreesiaUPC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2713461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รูปห้าเหลี่ยม 13"/>
          <p:cNvSpPr/>
          <p:nvPr/>
        </p:nvSpPr>
        <p:spPr>
          <a:xfrm>
            <a:off x="155575" y="1538288"/>
            <a:ext cx="3937000" cy="755650"/>
          </a:xfrm>
          <a:prstGeom prst="homePlate">
            <a:avLst/>
          </a:prstGeom>
          <a:gradFill>
            <a:gsLst>
              <a:gs pos="0">
                <a:schemeClr val="accent2">
                  <a:tint val="50000"/>
                  <a:satMod val="300000"/>
                </a:schemeClr>
              </a:gs>
              <a:gs pos="35000">
                <a:schemeClr val="accent6">
                  <a:lumMod val="60000"/>
                  <a:lumOff val="4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h-TH" b="1">
              <a:latin typeface="FreesiaUPC" pitchFamily="34" charset="-34"/>
              <a:cs typeface="FreesiaUPC" pitchFamily="34" charset="-34"/>
            </a:endParaRPr>
          </a:p>
        </p:txBody>
      </p:sp>
      <p:sp>
        <p:nvSpPr>
          <p:cNvPr id="15" name="รูปห้าเหลี่ยม 14"/>
          <p:cNvSpPr/>
          <p:nvPr/>
        </p:nvSpPr>
        <p:spPr>
          <a:xfrm>
            <a:off x="165100" y="4838700"/>
            <a:ext cx="3937000" cy="757238"/>
          </a:xfrm>
          <a:prstGeom prst="homePlate">
            <a:avLst/>
          </a:prstGeom>
          <a:gradFill>
            <a:gsLst>
              <a:gs pos="0">
                <a:schemeClr val="accent2">
                  <a:tint val="50000"/>
                  <a:satMod val="300000"/>
                </a:schemeClr>
              </a:gs>
              <a:gs pos="35000">
                <a:schemeClr val="accent6">
                  <a:lumMod val="60000"/>
                  <a:lumOff val="4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h-TH" sz="3200" b="1">
              <a:latin typeface="FreesiaUPC" pitchFamily="34" charset="-34"/>
              <a:cs typeface="FreesiaUPC" pitchFamily="34" charset="-34"/>
            </a:endParaRPr>
          </a:p>
        </p:txBody>
      </p:sp>
      <p:sp>
        <p:nvSpPr>
          <p:cNvPr id="16" name="รูปห้าเหลี่ยม 15"/>
          <p:cNvSpPr/>
          <p:nvPr/>
        </p:nvSpPr>
        <p:spPr>
          <a:xfrm>
            <a:off x="165100" y="2346325"/>
            <a:ext cx="3937000" cy="755650"/>
          </a:xfrm>
          <a:prstGeom prst="homePlate">
            <a:avLst/>
          </a:prstGeom>
          <a:gradFill>
            <a:gsLst>
              <a:gs pos="0">
                <a:schemeClr val="accent2">
                  <a:tint val="50000"/>
                  <a:satMod val="300000"/>
                </a:schemeClr>
              </a:gs>
              <a:gs pos="35000">
                <a:schemeClr val="accent6">
                  <a:lumMod val="60000"/>
                  <a:lumOff val="4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h-TH" b="1">
              <a:latin typeface="FreesiaUPC" pitchFamily="34" charset="-34"/>
              <a:cs typeface="FreesiaUPC" pitchFamily="34" charset="-34"/>
            </a:endParaRPr>
          </a:p>
        </p:txBody>
      </p:sp>
      <p:sp>
        <p:nvSpPr>
          <p:cNvPr id="17" name="รูปห้าเหลี่ยม 16"/>
          <p:cNvSpPr/>
          <p:nvPr/>
        </p:nvSpPr>
        <p:spPr>
          <a:xfrm>
            <a:off x="165100" y="5692775"/>
            <a:ext cx="3937000" cy="757238"/>
          </a:xfrm>
          <a:prstGeom prst="homePlate">
            <a:avLst/>
          </a:prstGeom>
          <a:gradFill>
            <a:gsLst>
              <a:gs pos="0">
                <a:schemeClr val="accent2">
                  <a:tint val="50000"/>
                  <a:satMod val="300000"/>
                </a:schemeClr>
              </a:gs>
              <a:gs pos="35000">
                <a:schemeClr val="accent6">
                  <a:lumMod val="60000"/>
                  <a:lumOff val="4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h-TH" b="1">
              <a:latin typeface="FreesiaUPC" pitchFamily="34" charset="-34"/>
              <a:cs typeface="FreesiaUPC" pitchFamily="34" charset="-34"/>
            </a:endParaRPr>
          </a:p>
        </p:txBody>
      </p:sp>
      <p:sp>
        <p:nvSpPr>
          <p:cNvPr id="6" name="สี่เหลี่ยมผืนผ้ามุมมน 5"/>
          <p:cNvSpPr/>
          <p:nvPr/>
        </p:nvSpPr>
        <p:spPr>
          <a:xfrm>
            <a:off x="165100" y="101600"/>
            <a:ext cx="8775700" cy="118745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h-TH" b="1">
              <a:latin typeface="FreesiaUPC" pitchFamily="34" charset="-34"/>
              <a:cs typeface="FreesiaUPC" pitchFamily="34" charset="-34"/>
            </a:endParaRPr>
          </a:p>
        </p:txBody>
      </p:sp>
      <p:sp>
        <p:nvSpPr>
          <p:cNvPr id="7177" name="TextBox 4"/>
          <p:cNvSpPr txBox="1">
            <a:spLocks noChangeArrowheads="1"/>
          </p:cNvSpPr>
          <p:nvPr/>
        </p:nvSpPr>
        <p:spPr bwMode="auto">
          <a:xfrm>
            <a:off x="584200" y="211138"/>
            <a:ext cx="79502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algn="ctr" eaLnBrk="1" hangingPunct="1">
              <a:lnSpc>
                <a:spcPts val="3700"/>
              </a:lnSpc>
              <a:spcBef>
                <a:spcPct val="0"/>
              </a:spcBef>
              <a:buFontTx/>
              <a:buNone/>
            </a:pPr>
            <a:r>
              <a:rPr lang="th-TH" altLang="en-US" sz="3600" b="1" dirty="0">
                <a:solidFill>
                  <a:srgbClr val="0000FF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สถานการณ์ปัจจุบันที่เกี่ยวข้องกับคุณภาพชีวิต</a:t>
            </a:r>
          </a:p>
          <a:p>
            <a:pPr algn="ctr" eaLnBrk="1" hangingPunct="1">
              <a:lnSpc>
                <a:spcPts val="3700"/>
              </a:lnSpc>
              <a:spcBef>
                <a:spcPct val="0"/>
              </a:spcBef>
              <a:buFontTx/>
              <a:buNone/>
            </a:pPr>
            <a:r>
              <a:rPr lang="th-TH" altLang="en-US" sz="3600" b="1" dirty="0">
                <a:solidFill>
                  <a:srgbClr val="0000FF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และสุขภาพคนไทย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094163" y="1438275"/>
            <a:ext cx="5173662" cy="51704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55600" indent="-35560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h-TH" sz="3000" b="1" dirty="0">
                <a:latin typeface="FreesiaUPC" pitchFamily="34" charset="-34"/>
                <a:cs typeface="FreesiaUPC" pitchFamily="34" charset="-34"/>
              </a:rPr>
              <a:t>น้ำหนักแรก</a:t>
            </a:r>
            <a:r>
              <a:rPr lang="th-TH" sz="3000" b="1" dirty="0" smtClean="0">
                <a:latin typeface="FreesiaUPC" pitchFamily="34" charset="-34"/>
                <a:cs typeface="FreesiaUPC" pitchFamily="34" charset="-34"/>
              </a:rPr>
              <a:t>เกิด</a:t>
            </a:r>
            <a:r>
              <a:rPr lang="en-US" sz="3000" b="1" dirty="0" smtClean="0">
                <a:latin typeface="FreesiaUPC" pitchFamily="34" charset="-34"/>
                <a:cs typeface="FreesiaUPC" pitchFamily="34" charset="-34"/>
              </a:rPr>
              <a:t> </a:t>
            </a:r>
            <a:r>
              <a:rPr lang="en-US" sz="3200" b="1" dirty="0" smtClean="0">
                <a:latin typeface="FreesiaUPC" pitchFamily="34" charset="-34"/>
                <a:cs typeface="FreesiaUPC" pitchFamily="34" charset="-34"/>
              </a:rPr>
              <a:t>&lt;2.5 </a:t>
            </a:r>
            <a:r>
              <a:rPr lang="th-TH" sz="3200" b="1" dirty="0" smtClean="0">
                <a:latin typeface="FreesiaUPC" pitchFamily="34" charset="-34"/>
                <a:cs typeface="FreesiaUPC" pitchFamily="34" charset="-34"/>
              </a:rPr>
              <a:t>กก.</a:t>
            </a:r>
            <a:r>
              <a:rPr lang="en-US" sz="3000" b="1" dirty="0" smtClean="0">
                <a:latin typeface="FreesiaUPC" pitchFamily="34" charset="-34"/>
                <a:cs typeface="FreesiaUPC" pitchFamily="34" charset="-34"/>
              </a:rPr>
              <a:t> </a:t>
            </a:r>
            <a:r>
              <a:rPr lang="th-TH" sz="3000" b="1" dirty="0" smtClean="0">
                <a:latin typeface="FreesiaUPC" panose="020B0604020202020204" pitchFamily="34" charset="-34"/>
                <a:cs typeface="FreesiaUPC" panose="020B0604020202020204" pitchFamily="34" charset="-34"/>
              </a:rPr>
              <a:t>~</a:t>
            </a:r>
            <a:r>
              <a:rPr lang="en-US" sz="3000" b="1" dirty="0" smtClean="0">
                <a:latin typeface="FreesiaUPC" panose="020B0604020202020204" pitchFamily="34" charset="-34"/>
                <a:cs typeface="FreesiaUPC" panose="020B0604020202020204" pitchFamily="34" charset="-34"/>
              </a:rPr>
              <a:t>9</a:t>
            </a:r>
            <a:r>
              <a:rPr lang="th-TH" sz="3000" b="1" dirty="0" smtClean="0">
                <a:latin typeface="FreesiaUPC" panose="020B0604020202020204" pitchFamily="34" charset="-34"/>
                <a:cs typeface="FreesiaUPC" panose="020B0604020202020204" pitchFamily="34" charset="-34"/>
              </a:rPr>
              <a:t> </a:t>
            </a:r>
            <a:r>
              <a:rPr lang="en-US" sz="3000" b="1" dirty="0" smtClean="0">
                <a:latin typeface="FreesiaUPC" pitchFamily="34" charset="-34"/>
                <a:cs typeface="FreesiaUPC" pitchFamily="34" charset="-34"/>
              </a:rPr>
              <a:t> </a:t>
            </a:r>
            <a:r>
              <a:rPr lang="en-US" sz="3000" b="1" dirty="0">
                <a:latin typeface="FreesiaUPC" pitchFamily="34" charset="-34"/>
                <a:cs typeface="FreesiaUPC" pitchFamily="34" charset="-34"/>
              </a:rPr>
              <a:t>%</a:t>
            </a:r>
          </a:p>
          <a:p>
            <a:pPr marL="355600" indent="-35560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h-TH" sz="3000" b="1" dirty="0">
                <a:latin typeface="FreesiaUPC" pitchFamily="34" charset="-34"/>
                <a:cs typeface="FreesiaUPC" pitchFamily="34" charset="-34"/>
              </a:rPr>
              <a:t>น้ำหนักเด็กอายุน้อยกว่า 5 ขวบ ต่ำกว่าเกณฑ์ </a:t>
            </a:r>
            <a:r>
              <a:rPr lang="th-TH" sz="3000" b="1" dirty="0" smtClean="0">
                <a:latin typeface="FreesiaUPC" panose="020B0604020202020204" pitchFamily="34" charset="-34"/>
                <a:cs typeface="FreesiaUPC" panose="020B0604020202020204" pitchFamily="34" charset="-34"/>
              </a:rPr>
              <a:t>~</a:t>
            </a:r>
            <a:r>
              <a:rPr lang="en-US" sz="3000" b="1" dirty="0" smtClean="0">
                <a:latin typeface="FreesiaUPC" panose="020B0604020202020204" pitchFamily="34" charset="-34"/>
                <a:cs typeface="FreesiaUPC" panose="020B0604020202020204" pitchFamily="34" charset="-34"/>
              </a:rPr>
              <a:t>6</a:t>
            </a:r>
            <a:r>
              <a:rPr lang="th-TH" sz="3000" b="1" dirty="0" smtClean="0">
                <a:latin typeface="FreesiaUPC" pitchFamily="34" charset="-34"/>
                <a:cs typeface="FreesiaUPC" pitchFamily="34" charset="-34"/>
              </a:rPr>
              <a:t> </a:t>
            </a:r>
            <a:r>
              <a:rPr lang="en-US" sz="3000" b="1" dirty="0">
                <a:latin typeface="FreesiaUPC" pitchFamily="34" charset="-34"/>
                <a:cs typeface="FreesiaUPC" pitchFamily="34" charset="-34"/>
              </a:rPr>
              <a:t>%</a:t>
            </a:r>
          </a:p>
          <a:p>
            <a:pPr marL="355600" indent="-35560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h-TH" sz="3000" b="1" dirty="0">
                <a:latin typeface="FreesiaUPC" pitchFamily="34" charset="-34"/>
                <a:cs typeface="FreesiaUPC" pitchFamily="34" charset="-34"/>
              </a:rPr>
              <a:t>ภาวะเตี้ยแคระแกรน </a:t>
            </a:r>
            <a:r>
              <a:rPr lang="th-TH" sz="3000" b="1" dirty="0" smtClean="0">
                <a:latin typeface="FreesiaUPC" pitchFamily="34" charset="-34"/>
                <a:cs typeface="FreesiaUPC" pitchFamily="34" charset="-34"/>
              </a:rPr>
              <a:t>~</a:t>
            </a:r>
            <a:r>
              <a:rPr lang="en-US" sz="3000" b="1" dirty="0" smtClean="0">
                <a:latin typeface="FreesiaUPC" pitchFamily="34" charset="-34"/>
                <a:cs typeface="FreesiaUPC" pitchFamily="34" charset="-34"/>
              </a:rPr>
              <a:t>6</a:t>
            </a:r>
            <a:r>
              <a:rPr lang="th-TH" sz="3000" b="1" dirty="0" smtClean="0">
                <a:latin typeface="FreesiaUPC" pitchFamily="34" charset="-34"/>
                <a:cs typeface="FreesiaUPC" pitchFamily="34" charset="-34"/>
              </a:rPr>
              <a:t> </a:t>
            </a:r>
            <a:r>
              <a:rPr lang="en-US" sz="3000" b="1" dirty="0">
                <a:latin typeface="FreesiaUPC" pitchFamily="34" charset="-34"/>
                <a:cs typeface="FreesiaUPC" pitchFamily="34" charset="-34"/>
              </a:rPr>
              <a:t>%</a:t>
            </a:r>
          </a:p>
          <a:p>
            <a:pPr marL="355600" indent="-35560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h-TH" sz="3000" b="1" dirty="0">
                <a:latin typeface="FreesiaUPC" pitchFamily="34" charset="-34"/>
                <a:cs typeface="FreesiaUPC" pitchFamily="34" charset="-34"/>
              </a:rPr>
              <a:t>น้ำหนักเกิน</a:t>
            </a:r>
            <a:r>
              <a:rPr lang="en-US" sz="3000" b="1" dirty="0">
                <a:latin typeface="FreesiaUPC" pitchFamily="34" charset="-34"/>
                <a:cs typeface="FreesiaUPC" pitchFamily="34" charset="-34"/>
              </a:rPr>
              <a:t> &amp; </a:t>
            </a:r>
            <a:r>
              <a:rPr lang="th-TH" sz="3000" b="1" dirty="0">
                <a:latin typeface="FreesiaUPC" pitchFamily="34" charset="-34"/>
                <a:cs typeface="FreesiaUPC" pitchFamily="34" charset="-34"/>
              </a:rPr>
              <a:t>อ้วนในเด็ก 10-15 </a:t>
            </a:r>
            <a:r>
              <a:rPr lang="en-US" sz="3000" b="1" dirty="0">
                <a:latin typeface="FreesiaUPC" pitchFamily="34" charset="-34"/>
                <a:cs typeface="FreesiaUPC" pitchFamily="34" charset="-34"/>
              </a:rPr>
              <a:t>%</a:t>
            </a:r>
            <a:endParaRPr lang="th-TH" sz="3000" b="1" dirty="0">
              <a:latin typeface="FreesiaUPC" pitchFamily="34" charset="-34"/>
              <a:cs typeface="FreesiaUPC" pitchFamily="34" charset="-34"/>
            </a:endParaRPr>
          </a:p>
          <a:p>
            <a:pPr marL="355600" indent="-35560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h-TH" sz="3000" b="1" dirty="0">
                <a:latin typeface="FreesiaUPC" pitchFamily="34" charset="-34"/>
                <a:cs typeface="FreesiaUPC" pitchFamily="34" charset="-34"/>
              </a:rPr>
              <a:t>ผู้ใหญ่น้ำหนักเกิน</a:t>
            </a:r>
            <a:r>
              <a:rPr lang="en-US" sz="3000" b="1" dirty="0">
                <a:latin typeface="FreesiaUPC" pitchFamily="34" charset="-34"/>
                <a:cs typeface="FreesiaUPC" pitchFamily="34" charset="-34"/>
              </a:rPr>
              <a:t> &amp; </a:t>
            </a:r>
            <a:r>
              <a:rPr lang="th-TH" sz="3000" b="1" dirty="0">
                <a:latin typeface="FreesiaUPC" pitchFamily="34" charset="-34"/>
                <a:cs typeface="FreesiaUPC" pitchFamily="34" charset="-34"/>
              </a:rPr>
              <a:t>อ้วน </a:t>
            </a:r>
            <a:r>
              <a:rPr lang="en-US" sz="3000" b="1" dirty="0" smtClean="0">
                <a:latin typeface="FreesiaUPC" pitchFamily="34" charset="-34"/>
                <a:cs typeface="FreesiaUPC" pitchFamily="34" charset="-34"/>
              </a:rPr>
              <a:t>3</a:t>
            </a:r>
            <a:r>
              <a:rPr lang="th-TH" sz="3000" b="1" dirty="0" smtClean="0">
                <a:latin typeface="FreesiaUPC" pitchFamily="34" charset="-34"/>
                <a:cs typeface="FreesiaUPC" pitchFamily="34" charset="-34"/>
              </a:rPr>
              <a:t>0-</a:t>
            </a:r>
            <a:r>
              <a:rPr lang="en-US" sz="3000" b="1" dirty="0" smtClean="0">
                <a:latin typeface="FreesiaUPC" pitchFamily="34" charset="-34"/>
                <a:cs typeface="FreesiaUPC" pitchFamily="34" charset="-34"/>
              </a:rPr>
              <a:t>4</a:t>
            </a:r>
            <a:r>
              <a:rPr lang="th-TH" sz="3000" b="1" dirty="0" smtClean="0">
                <a:latin typeface="FreesiaUPC" pitchFamily="34" charset="-34"/>
                <a:cs typeface="FreesiaUPC" pitchFamily="34" charset="-34"/>
              </a:rPr>
              <a:t>0 </a:t>
            </a:r>
            <a:r>
              <a:rPr lang="en-US" sz="3000" b="1" dirty="0">
                <a:latin typeface="FreesiaUPC" pitchFamily="34" charset="-34"/>
                <a:cs typeface="FreesiaUPC" pitchFamily="34" charset="-34"/>
              </a:rPr>
              <a:t>%</a:t>
            </a:r>
          </a:p>
          <a:p>
            <a:pPr marL="355600" indent="-35560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h-TH" sz="3000" b="1" dirty="0">
                <a:latin typeface="FreesiaUPC" pitchFamily="34" charset="-34"/>
                <a:cs typeface="FreesiaUPC" pitchFamily="34" charset="-34"/>
              </a:rPr>
              <a:t>ผู้ป่วยความดันโลหิตสูง </a:t>
            </a:r>
            <a:r>
              <a:rPr lang="en-US" sz="3000" b="1" dirty="0" smtClean="0">
                <a:latin typeface="FreesiaUPC" pitchFamily="34" charset="-34"/>
                <a:cs typeface="FreesiaUPC" pitchFamily="34" charset="-34"/>
              </a:rPr>
              <a:t>1</a:t>
            </a:r>
            <a:r>
              <a:rPr lang="th-TH" sz="3000" b="1" dirty="0" smtClean="0">
                <a:latin typeface="FreesiaUPC" pitchFamily="34" charset="-34"/>
                <a:cs typeface="FreesiaUPC" pitchFamily="34" charset="-34"/>
              </a:rPr>
              <a:t>0-</a:t>
            </a:r>
            <a:r>
              <a:rPr lang="en-US" sz="3000" b="1" dirty="0" smtClean="0">
                <a:latin typeface="FreesiaUPC" pitchFamily="34" charset="-34"/>
                <a:cs typeface="FreesiaUPC" pitchFamily="34" charset="-34"/>
              </a:rPr>
              <a:t>25</a:t>
            </a:r>
            <a:r>
              <a:rPr lang="th-TH" sz="3000" b="1" dirty="0" smtClean="0">
                <a:latin typeface="FreesiaUPC" pitchFamily="34" charset="-34"/>
                <a:cs typeface="FreesiaUPC" pitchFamily="34" charset="-34"/>
              </a:rPr>
              <a:t> </a:t>
            </a:r>
            <a:r>
              <a:rPr lang="en-US" sz="3000" b="1" dirty="0">
                <a:latin typeface="FreesiaUPC" pitchFamily="34" charset="-34"/>
                <a:cs typeface="FreesiaUPC" pitchFamily="34" charset="-34"/>
              </a:rPr>
              <a:t>%</a:t>
            </a:r>
          </a:p>
          <a:p>
            <a:pPr marL="355600" indent="-355600">
              <a:buFont typeface="Arial" pitchFamily="34" charset="0"/>
              <a:buChar char="•"/>
              <a:defRPr/>
            </a:pPr>
            <a:r>
              <a:rPr lang="th-TH" sz="3000" b="1" dirty="0">
                <a:latin typeface="FreesiaUPC" pitchFamily="34" charset="-34"/>
                <a:cs typeface="FreesiaUPC" pitchFamily="34" charset="-34"/>
              </a:rPr>
              <a:t>ผู้ป่วยเบาหวาน </a:t>
            </a:r>
            <a:r>
              <a:rPr lang="th-TH" sz="3000" b="1" dirty="0" smtClean="0">
                <a:latin typeface="FreesiaUPC" pitchFamily="34" charset="-34"/>
                <a:cs typeface="FreesiaUPC" pitchFamily="34" charset="-34"/>
              </a:rPr>
              <a:t>~10 </a:t>
            </a:r>
            <a:r>
              <a:rPr lang="en-US" sz="3000" b="1" dirty="0">
                <a:latin typeface="FreesiaUPC" pitchFamily="34" charset="-34"/>
                <a:cs typeface="FreesiaUPC" pitchFamily="34" charset="-34"/>
              </a:rPr>
              <a:t>%</a:t>
            </a:r>
          </a:p>
          <a:p>
            <a:pPr marL="355600" indent="-35560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h-TH" sz="3000" b="1" dirty="0">
                <a:latin typeface="FreesiaUPC" pitchFamily="34" charset="-34"/>
                <a:cs typeface="FreesiaUPC" pitchFamily="34" charset="-34"/>
              </a:rPr>
              <a:t>โรคหัวใจ หลอดเลือด มะเร็ง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000" b="1" dirty="0">
                <a:latin typeface="FreesiaUPC" pitchFamily="34" charset="-34"/>
                <a:cs typeface="FreesiaUPC" pitchFamily="34" charset="-34"/>
              </a:rPr>
              <a:t>    เป็นสาเหตุการเสียชีวิตในลำดับต้นๆ</a:t>
            </a:r>
            <a:endParaRPr lang="en-US" sz="3000" b="1" dirty="0">
              <a:latin typeface="FreesiaUPC" pitchFamily="34" charset="-34"/>
              <a:cs typeface="FreesiaUPC" pitchFamily="34" charset="-34"/>
            </a:endParaRPr>
          </a:p>
          <a:p>
            <a:pPr marL="355600" indent="-35560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h-TH" sz="3000" b="1" dirty="0">
                <a:latin typeface="FreesiaUPC" pitchFamily="34" charset="-34"/>
                <a:cs typeface="FreesiaUPC" pitchFamily="34" charset="-34"/>
              </a:rPr>
              <a:t>อุบัติเหตุ และอื่นๆ</a:t>
            </a:r>
          </a:p>
        </p:txBody>
      </p:sp>
      <p:sp>
        <p:nvSpPr>
          <p:cNvPr id="7179" name="TextBox 8"/>
          <p:cNvSpPr txBox="1">
            <a:spLocks noChangeArrowheads="1"/>
          </p:cNvSpPr>
          <p:nvPr/>
        </p:nvSpPr>
        <p:spPr bwMode="auto">
          <a:xfrm>
            <a:off x="508000" y="1679575"/>
            <a:ext cx="34417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h-TH" sz="2800" b="1">
                <a:latin typeface="FreesiaUPC" panose="020B0604020202020204" pitchFamily="34" charset="-34"/>
                <a:cs typeface="FreesiaUPC" panose="020B0604020202020204" pitchFamily="34" charset="-34"/>
              </a:rPr>
              <a:t>โภชนาการ และโรคเรื้อรัง</a:t>
            </a:r>
          </a:p>
        </p:txBody>
      </p:sp>
      <p:sp>
        <p:nvSpPr>
          <p:cNvPr id="7180" name="TextBox 9"/>
          <p:cNvSpPr txBox="1">
            <a:spLocks noChangeArrowheads="1"/>
          </p:cNvSpPr>
          <p:nvPr/>
        </p:nvSpPr>
        <p:spPr bwMode="auto">
          <a:xfrm>
            <a:off x="428625" y="5834063"/>
            <a:ext cx="36433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h-TH" sz="2800" b="1">
                <a:latin typeface="FreesiaUPC" panose="020B0604020202020204" pitchFamily="34" charset="-34"/>
                <a:cs typeface="FreesiaUPC" panose="020B0604020202020204" pitchFamily="34" charset="-34"/>
              </a:rPr>
              <a:t>ปัญหาด้านพฤติกรรมสุขภาพ</a:t>
            </a:r>
          </a:p>
        </p:txBody>
      </p:sp>
      <p:sp>
        <p:nvSpPr>
          <p:cNvPr id="7181" name="TextBox 10"/>
          <p:cNvSpPr txBox="1">
            <a:spLocks noChangeArrowheads="1"/>
          </p:cNvSpPr>
          <p:nvPr/>
        </p:nvSpPr>
        <p:spPr bwMode="auto">
          <a:xfrm>
            <a:off x="508000" y="4857750"/>
            <a:ext cx="30988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eaLnBrk="1" hangingPunct="1">
              <a:lnSpc>
                <a:spcPts val="2900"/>
              </a:lnSpc>
              <a:spcBef>
                <a:spcPct val="0"/>
              </a:spcBef>
              <a:buFontTx/>
              <a:buNone/>
            </a:pPr>
            <a:r>
              <a:rPr lang="th-TH" sz="2800" b="1">
                <a:latin typeface="FreesiaUPC" panose="020B0604020202020204" pitchFamily="34" charset="-34"/>
                <a:cs typeface="FreesiaUPC" panose="020B0604020202020204" pitchFamily="34" charset="-34"/>
              </a:rPr>
              <a:t>ขาดกิจกรรมกายและออกกำลังกาย</a:t>
            </a:r>
          </a:p>
        </p:txBody>
      </p:sp>
      <p:sp>
        <p:nvSpPr>
          <p:cNvPr id="7182" name="TextBox 11"/>
          <p:cNvSpPr txBox="1">
            <a:spLocks noChangeArrowheads="1"/>
          </p:cNvSpPr>
          <p:nvPr/>
        </p:nvSpPr>
        <p:spPr bwMode="auto">
          <a:xfrm>
            <a:off x="571500" y="2428875"/>
            <a:ext cx="3098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h-TH" sz="2800" b="1">
                <a:latin typeface="FreesiaUPC" panose="020B0604020202020204" pitchFamily="34" charset="-34"/>
                <a:cs typeface="FreesiaUPC" panose="020B0604020202020204" pitchFamily="34" charset="-34"/>
              </a:rPr>
              <a:t>การดื่มเหล้า </a:t>
            </a:r>
            <a:r>
              <a:rPr lang="en-US" sz="2800" b="1">
                <a:latin typeface="FreesiaUPC" panose="020B0604020202020204" pitchFamily="34" charset="-34"/>
                <a:cs typeface="FreesiaUPC" panose="020B0604020202020204" pitchFamily="34" charset="-34"/>
              </a:rPr>
              <a:t>&amp; </a:t>
            </a:r>
            <a:r>
              <a:rPr lang="th-TH" sz="2800" b="1">
                <a:latin typeface="FreesiaUPC" panose="020B0604020202020204" pitchFamily="34" charset="-34"/>
                <a:cs typeface="FreesiaUPC" panose="020B0604020202020204" pitchFamily="34" charset="-34"/>
              </a:rPr>
              <a:t>สูบบุหรี่</a:t>
            </a:r>
          </a:p>
        </p:txBody>
      </p:sp>
      <p:sp>
        <p:nvSpPr>
          <p:cNvPr id="18" name="สี่เหลี่ยมผืนผ้ามุมมน 17"/>
          <p:cNvSpPr/>
          <p:nvPr/>
        </p:nvSpPr>
        <p:spPr>
          <a:xfrm>
            <a:off x="214282" y="1785926"/>
            <a:ext cx="254000" cy="230833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h-TH" b="1">
              <a:latin typeface="FreesiaUPC" pitchFamily="34" charset="-34"/>
              <a:cs typeface="FreesiaUPC" pitchFamily="34" charset="-34"/>
            </a:endParaRPr>
          </a:p>
        </p:txBody>
      </p:sp>
      <p:sp>
        <p:nvSpPr>
          <p:cNvPr id="19" name="สี่เหลี่ยมผืนผ้ามุมมน 18"/>
          <p:cNvSpPr/>
          <p:nvPr/>
        </p:nvSpPr>
        <p:spPr>
          <a:xfrm>
            <a:off x="215900" y="2568873"/>
            <a:ext cx="254000" cy="230833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h-TH" b="1">
              <a:latin typeface="FreesiaUPC" pitchFamily="34" charset="-34"/>
              <a:cs typeface="FreesiaUPC" pitchFamily="34" charset="-34"/>
            </a:endParaRPr>
          </a:p>
        </p:txBody>
      </p:sp>
      <p:sp>
        <p:nvSpPr>
          <p:cNvPr id="20" name="สี่เหลี่ยมผืนผ้ามุมมน 19"/>
          <p:cNvSpPr/>
          <p:nvPr/>
        </p:nvSpPr>
        <p:spPr>
          <a:xfrm>
            <a:off x="215900" y="5000636"/>
            <a:ext cx="254000" cy="230833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h-TH" b="1">
              <a:latin typeface="FreesiaUPC" pitchFamily="34" charset="-34"/>
              <a:cs typeface="FreesiaUPC" pitchFamily="34" charset="-34"/>
            </a:endParaRPr>
          </a:p>
        </p:txBody>
      </p:sp>
      <p:sp>
        <p:nvSpPr>
          <p:cNvPr id="21" name="สี่เหลี่ยมผืนผ้ามุมมน 20"/>
          <p:cNvSpPr/>
          <p:nvPr/>
        </p:nvSpPr>
        <p:spPr>
          <a:xfrm>
            <a:off x="228600" y="5955698"/>
            <a:ext cx="254000" cy="230833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h-TH" b="1">
              <a:latin typeface="FreesiaUPC" pitchFamily="34" charset="-34"/>
              <a:cs typeface="FreesiaUPC" pitchFamily="34" charset="-34"/>
            </a:endParaRPr>
          </a:p>
        </p:txBody>
      </p:sp>
      <p:sp>
        <p:nvSpPr>
          <p:cNvPr id="23" name="รูปห้าเหลี่ยม 22"/>
          <p:cNvSpPr/>
          <p:nvPr/>
        </p:nvSpPr>
        <p:spPr>
          <a:xfrm>
            <a:off x="165100" y="3167063"/>
            <a:ext cx="3937000" cy="757237"/>
          </a:xfrm>
          <a:prstGeom prst="homePlate">
            <a:avLst/>
          </a:prstGeom>
          <a:gradFill>
            <a:gsLst>
              <a:gs pos="0">
                <a:schemeClr val="accent2">
                  <a:tint val="50000"/>
                  <a:satMod val="300000"/>
                </a:schemeClr>
              </a:gs>
              <a:gs pos="35000">
                <a:schemeClr val="accent6">
                  <a:lumMod val="60000"/>
                  <a:lumOff val="4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h-TH" b="1">
              <a:latin typeface="FreesiaUPC" pitchFamily="34" charset="-34"/>
              <a:cs typeface="FreesiaUPC" pitchFamily="34" charset="-34"/>
            </a:endParaRPr>
          </a:p>
        </p:txBody>
      </p:sp>
      <p:sp>
        <p:nvSpPr>
          <p:cNvPr id="7196" name="TextBox 10"/>
          <p:cNvSpPr txBox="1">
            <a:spLocks noChangeArrowheads="1"/>
          </p:cNvSpPr>
          <p:nvPr/>
        </p:nvSpPr>
        <p:spPr bwMode="auto">
          <a:xfrm>
            <a:off x="508000" y="3300413"/>
            <a:ext cx="35941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h-TH" sz="2800" b="1">
                <a:latin typeface="FreesiaUPC" panose="020B0604020202020204" pitchFamily="34" charset="-34"/>
                <a:cs typeface="FreesiaUPC" panose="020B0604020202020204" pitchFamily="34" charset="-34"/>
              </a:rPr>
              <a:t>กินอาหารหวาน มัน เค็ม</a:t>
            </a:r>
          </a:p>
        </p:txBody>
      </p:sp>
      <p:sp>
        <p:nvSpPr>
          <p:cNvPr id="25" name="สี่เหลี่ยมผืนผ้ามุมมน 24"/>
          <p:cNvSpPr/>
          <p:nvPr/>
        </p:nvSpPr>
        <p:spPr>
          <a:xfrm>
            <a:off x="215900" y="3429000"/>
            <a:ext cx="254000" cy="230833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h-TH" b="1">
              <a:latin typeface="FreesiaUPC" pitchFamily="34" charset="-34"/>
              <a:cs typeface="FreesiaUPC" pitchFamily="34" charset="-34"/>
            </a:endParaRPr>
          </a:p>
        </p:txBody>
      </p:sp>
      <p:sp>
        <p:nvSpPr>
          <p:cNvPr id="26" name="รูปห้าเหลี่ยม 25"/>
          <p:cNvSpPr/>
          <p:nvPr/>
        </p:nvSpPr>
        <p:spPr>
          <a:xfrm>
            <a:off x="165100" y="4000500"/>
            <a:ext cx="3937000" cy="757238"/>
          </a:xfrm>
          <a:prstGeom prst="homePlate">
            <a:avLst/>
          </a:prstGeom>
          <a:gradFill>
            <a:gsLst>
              <a:gs pos="0">
                <a:schemeClr val="accent2">
                  <a:tint val="50000"/>
                  <a:satMod val="300000"/>
                </a:schemeClr>
              </a:gs>
              <a:gs pos="35000">
                <a:schemeClr val="accent6">
                  <a:lumMod val="60000"/>
                  <a:lumOff val="4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h-TH" b="1">
              <a:latin typeface="FreesiaUPC" pitchFamily="34" charset="-34"/>
              <a:cs typeface="FreesiaUPC" pitchFamily="34" charset="-34"/>
            </a:endParaRPr>
          </a:p>
        </p:txBody>
      </p:sp>
      <p:sp>
        <p:nvSpPr>
          <p:cNvPr id="7201" name="TextBox 10"/>
          <p:cNvSpPr txBox="1">
            <a:spLocks noChangeArrowheads="1"/>
          </p:cNvSpPr>
          <p:nvPr/>
        </p:nvSpPr>
        <p:spPr bwMode="auto">
          <a:xfrm>
            <a:off x="500063" y="4006850"/>
            <a:ext cx="35941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eaLnBrk="1" hangingPunct="1">
              <a:lnSpc>
                <a:spcPts val="2900"/>
              </a:lnSpc>
              <a:spcBef>
                <a:spcPct val="0"/>
              </a:spcBef>
              <a:buFontTx/>
              <a:buNone/>
            </a:pPr>
            <a:r>
              <a:rPr lang="th-TH" sz="2800" b="1">
                <a:latin typeface="FreesiaUPC" panose="020B0604020202020204" pitchFamily="34" charset="-34"/>
                <a:cs typeface="FreesiaUPC" panose="020B0604020202020204" pitchFamily="34" charset="-34"/>
              </a:rPr>
              <a:t>กินผัก ผลไม้น้อยกว่า </a:t>
            </a:r>
          </a:p>
          <a:p>
            <a:pPr eaLnBrk="1" hangingPunct="1">
              <a:lnSpc>
                <a:spcPts val="2900"/>
              </a:lnSpc>
              <a:spcBef>
                <a:spcPct val="0"/>
              </a:spcBef>
              <a:buFontTx/>
              <a:buNone/>
            </a:pPr>
            <a:r>
              <a:rPr lang="th-TH" sz="2800" b="1">
                <a:latin typeface="FreesiaUPC" panose="020B0604020202020204" pitchFamily="34" charset="-34"/>
                <a:cs typeface="FreesiaUPC" panose="020B0604020202020204" pitchFamily="34" charset="-34"/>
              </a:rPr>
              <a:t>400 กรัม/คน/วัน</a:t>
            </a:r>
          </a:p>
        </p:txBody>
      </p:sp>
      <p:sp>
        <p:nvSpPr>
          <p:cNvPr id="28" name="สี่เหลี่ยมผืนผ้ามุมมน 27"/>
          <p:cNvSpPr/>
          <p:nvPr/>
        </p:nvSpPr>
        <p:spPr>
          <a:xfrm>
            <a:off x="215900" y="4130091"/>
            <a:ext cx="254000" cy="230833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h-TH" b="1">
              <a:latin typeface="FreesiaUPC" pitchFamily="34" charset="-34"/>
              <a:cs typeface="FreesiaUPC" pitchFamily="34" charset="-34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235825" y="6488113"/>
            <a:ext cx="198755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th-TH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FreesiaUPC" pitchFamily="34" charset="-34"/>
                <a:cs typeface="FreesiaUPC" pitchFamily="34" charset="-34"/>
              </a:rPr>
              <a:t>ศ.ไกรสิทธิ์ </a:t>
            </a:r>
            <a:r>
              <a:rPr lang="th-TH" sz="1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FreesiaUPC" pitchFamily="34" charset="-34"/>
                <a:cs typeface="FreesiaUPC" pitchFamily="34" charset="-34"/>
              </a:rPr>
              <a:t>ตันติศิ</a:t>
            </a:r>
            <a:r>
              <a:rPr lang="th-TH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FreesiaUPC" pitchFamily="34" charset="-34"/>
                <a:cs typeface="FreesiaUPC" pitchFamily="34" charset="-34"/>
              </a:rPr>
              <a:t>ริ</a:t>
            </a:r>
            <a:r>
              <a:rPr lang="th-TH" sz="1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FreesiaUPC" pitchFamily="34" charset="-34"/>
                <a:cs typeface="FreesiaUPC" pitchFamily="34" charset="-34"/>
              </a:rPr>
              <a:t>นทร์</a:t>
            </a:r>
            <a:endParaRPr lang="th-TH" sz="1800" b="1" dirty="0">
              <a:solidFill>
                <a:schemeClr val="tx1">
                  <a:lumMod val="65000"/>
                  <a:lumOff val="35000"/>
                </a:schemeClr>
              </a:solidFill>
              <a:latin typeface="FreesiaUPC" pitchFamily="34" charset="-34"/>
              <a:cs typeface="FreesiaUPC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785772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71438" y="60960"/>
            <a:ext cx="8893050" cy="919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h-TH" altLang="th-TH" sz="4000" dirty="0" smtClean="0">
                <a:solidFill>
                  <a:srgbClr val="3333FF"/>
                </a:solidFill>
                <a:latin typeface="+mj-lt"/>
                <a:cs typeface="Arial" pitchFamily="34" charset="0"/>
              </a:rPr>
              <a:t>ภาวะโภชนาการแม่และเด็กก่อน</a:t>
            </a:r>
            <a:r>
              <a:rPr lang="en-US" altLang="th-TH" sz="3600" dirty="0" smtClean="0">
                <a:solidFill>
                  <a:srgbClr val="3333FF"/>
                </a:solidFill>
                <a:latin typeface="+mj-lt"/>
                <a:cs typeface="Arial" pitchFamily="34" charset="0"/>
              </a:rPr>
              <a:t>5</a:t>
            </a:r>
            <a:r>
              <a:rPr lang="th-TH" altLang="th-TH" sz="3600" dirty="0" smtClean="0">
                <a:solidFill>
                  <a:srgbClr val="3333FF"/>
                </a:solidFill>
                <a:latin typeface="+mj-lt"/>
                <a:cs typeface="Arial" pitchFamily="34" charset="0"/>
              </a:rPr>
              <a:t>ปี</a:t>
            </a:r>
            <a:r>
              <a:rPr lang="en-US" altLang="th-TH" sz="3600" dirty="0" smtClean="0">
                <a:solidFill>
                  <a:srgbClr val="3333FF"/>
                </a:solidFill>
                <a:latin typeface="+mj-lt"/>
                <a:cs typeface="Arial" pitchFamily="34" charset="0"/>
              </a:rPr>
              <a:t>*</a:t>
            </a:r>
            <a:endParaRPr lang="en-US" altLang="th-TH" sz="4000" dirty="0" smtClean="0">
              <a:solidFill>
                <a:srgbClr val="3333FF"/>
              </a:solidFill>
              <a:latin typeface="+mj-lt"/>
              <a:cs typeface="Arial" pitchFamily="34" charset="0"/>
            </a:endParaRPr>
          </a:p>
        </p:txBody>
      </p:sp>
      <p:graphicFrame>
        <p:nvGraphicFramePr>
          <p:cNvPr id="5" name="Group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1510631"/>
              </p:ext>
            </p:extLst>
          </p:nvPr>
        </p:nvGraphicFramePr>
        <p:xfrm>
          <a:off x="71438" y="908720"/>
          <a:ext cx="8929688" cy="3273300"/>
        </p:xfrm>
        <a:graphic>
          <a:graphicData uri="http://schemas.openxmlformats.org/drawingml/2006/table">
            <a:tbl>
              <a:tblPr/>
              <a:tblGrid>
                <a:gridCol w="4604370"/>
                <a:gridCol w="1372783"/>
                <a:gridCol w="1348001"/>
                <a:gridCol w="1604534"/>
              </a:tblGrid>
              <a:tr h="46972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ngsana Ne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ngsana Ne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ngsana Ne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ngsana Ne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ngsana Ne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ngsana Ne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ngsana Ne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ngsana Ne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ngsana New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ngsana Ne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ngsana Ne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ngsana Ne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ngsana Ne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ngsana Ne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ngsana Ne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ngsana Ne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ngsana Ne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ngsana New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8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1980</a:t>
                      </a:r>
                      <a:endParaRPr lang="th-TH" sz="2800" b="1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ngsana Ne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ngsana Ne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ngsana Ne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ngsana Ne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ngsana Ne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ngsana Ne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ngsana Ne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ngsana Ne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ngsana New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8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1990</a:t>
                      </a:r>
                      <a:endParaRPr lang="th-TH" sz="2800" b="1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ngsana Ne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ngsana Ne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ngsana Ne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ngsana Ne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ngsana Ne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ngsana Ne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ngsana Ne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ngsana Ne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ngsana New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8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2006</a:t>
                      </a:r>
                      <a:endParaRPr lang="th-TH" sz="2800" b="1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405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ngsana Ne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ngsana Ne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ngsana Ne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ngsana Ne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ngsana Ne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ngsana Ne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ngsana Ne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ngsana Ne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ngsana New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h-TH" sz="2800" b="1" kern="1200" dirty="0" smtClean="0">
                          <a:solidFill>
                            <a:srgbClr val="008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การดูแลหญิงตั้งครรภ์</a:t>
                      </a:r>
                      <a:r>
                        <a:rPr lang="en-US" sz="2800" b="1" kern="1200" dirty="0" smtClean="0">
                          <a:solidFill>
                            <a:srgbClr val="008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28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%</a:t>
                      </a:r>
                      <a:endParaRPr lang="th-TH" sz="2800" b="0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ngsana Ne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ngsana Ne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ngsana Ne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ngsana Ne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ngsana Ne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ngsana Ne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ngsana Ne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ngsana Ne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ngsana New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8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35</a:t>
                      </a:r>
                      <a:endParaRPr lang="th-TH" sz="2800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ngsana Ne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ngsana Ne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ngsana Ne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ngsana Ne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ngsana Ne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ngsana Ne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ngsana Ne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ngsana Ne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ngsana New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8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75</a:t>
                      </a:r>
                      <a:endParaRPr lang="th-TH" sz="2800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ngsana Ne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ngsana Ne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ngsana Ne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ngsana Ne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ngsana Ne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ngsana Ne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ngsana Ne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ngsana Ne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ngsana New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8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95</a:t>
                      </a:r>
                      <a:endParaRPr lang="th-TH" sz="2800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405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ngsana Ne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ngsana Ne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ngsana Ne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ngsana Ne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ngsana Ne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ngsana Ne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ngsana Ne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ngsana Ne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ngsana New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h-TH" sz="2800" b="1" kern="1200" dirty="0" smtClean="0">
                          <a:solidFill>
                            <a:srgbClr val="008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โลหิตจางในหญิงตั้งครรภ์</a:t>
                      </a:r>
                      <a:r>
                        <a:rPr lang="en-US" sz="2800" b="1" kern="1200" dirty="0" smtClean="0">
                          <a:solidFill>
                            <a:srgbClr val="008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 </a:t>
                      </a:r>
                      <a:r>
                        <a:rPr lang="en-US" sz="28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%</a:t>
                      </a:r>
                      <a:endParaRPr lang="th-TH" sz="2800" b="0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ngsana Ne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ngsana Ne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ngsana Ne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ngsana Ne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ngsana Ne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ngsana Ne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ngsana Ne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ngsana Ne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ngsana New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8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50-75</a:t>
                      </a:r>
                      <a:endParaRPr lang="th-TH" sz="2800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ngsana Ne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ngsana Ne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ngsana Ne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ngsana Ne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ngsana Ne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ngsana Ne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ngsana Ne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ngsana Ne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ngsana New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8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18.8</a:t>
                      </a:r>
                      <a:endParaRPr lang="th-TH" sz="2800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ngsana Ne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ngsana Ne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ngsana Ne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ngsana Ne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ngsana Ne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ngsana Ne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ngsana Ne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ngsana Ne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ngsana New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8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?10</a:t>
                      </a:r>
                      <a:endParaRPr lang="th-TH" sz="2800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405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ngsana Ne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ngsana Ne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ngsana Ne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ngsana Ne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ngsana Ne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ngsana Ne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ngsana Ne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ngsana Ne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ngsana New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h-TH" sz="2800" b="1" kern="1200" dirty="0" err="1" smtClean="0">
                          <a:solidFill>
                            <a:srgbClr val="008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นน</a:t>
                      </a:r>
                      <a:r>
                        <a:rPr lang="th-TH" sz="2800" b="1" kern="1200" dirty="0" smtClean="0">
                          <a:solidFill>
                            <a:srgbClr val="008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.ทารกแรกเกิด</a:t>
                      </a:r>
                      <a:r>
                        <a:rPr lang="en-US" sz="2800" b="1" dirty="0" smtClean="0">
                          <a:latin typeface="Arial Black" panose="020B0A04020102020204" pitchFamily="34" charset="0"/>
                          <a:cs typeface="FreesiaUPC" pitchFamily="34" charset="-34"/>
                        </a:rPr>
                        <a:t> </a:t>
                      </a:r>
                      <a:r>
                        <a:rPr lang="en-US" sz="2000" b="1" dirty="0" smtClean="0">
                          <a:solidFill>
                            <a:srgbClr val="007434"/>
                          </a:solidFill>
                          <a:latin typeface="Arial Black" panose="020B0A04020102020204" pitchFamily="34" charset="0"/>
                          <a:cs typeface="FreesiaUPC" pitchFamily="34" charset="-34"/>
                        </a:rPr>
                        <a:t>&lt;</a:t>
                      </a:r>
                      <a:r>
                        <a:rPr lang="en-US" sz="2400" b="1" dirty="0" smtClean="0">
                          <a:solidFill>
                            <a:srgbClr val="007434"/>
                          </a:solidFill>
                          <a:latin typeface="+mj-lt"/>
                          <a:cs typeface="FreesiaUPC" pitchFamily="34" charset="-34"/>
                        </a:rPr>
                        <a:t>2.5</a:t>
                      </a:r>
                      <a:r>
                        <a:rPr lang="en-US" sz="2400" b="1" dirty="0" smtClean="0">
                          <a:solidFill>
                            <a:srgbClr val="007434"/>
                          </a:solidFill>
                          <a:latin typeface="Arial Black" panose="020B0A04020102020204" pitchFamily="34" charset="0"/>
                          <a:cs typeface="FreesiaUPC" pitchFamily="34" charset="-34"/>
                        </a:rPr>
                        <a:t> </a:t>
                      </a:r>
                      <a:r>
                        <a:rPr lang="th-TH" sz="2800" b="1" kern="1200" dirty="0" smtClean="0">
                          <a:solidFill>
                            <a:srgbClr val="008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กก.</a:t>
                      </a:r>
                      <a:r>
                        <a:rPr lang="en-US" sz="2800" b="1" dirty="0" smtClean="0">
                          <a:latin typeface="Arial Black" panose="020B0A04020102020204" pitchFamily="34" charset="0"/>
                          <a:cs typeface="FreesiaUPC" pitchFamily="34" charset="-34"/>
                        </a:rPr>
                        <a:t> </a:t>
                      </a:r>
                      <a:r>
                        <a:rPr lang="en-US" sz="28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%</a:t>
                      </a:r>
                      <a:endParaRPr lang="th-TH" sz="2800" b="0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ngsana Ne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ngsana Ne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ngsana Ne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ngsana Ne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ngsana Ne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ngsana Ne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ngsana Ne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ngsana Ne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ngsana New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800" kern="120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16</a:t>
                      </a:r>
                      <a:endParaRPr lang="th-TH" sz="2800" kern="120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ngsana Ne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ngsana Ne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ngsana Ne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ngsana Ne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ngsana Ne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ngsana Ne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ngsana Ne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ngsana Ne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ngsana New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8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</a:t>
                      </a:r>
                      <a:endParaRPr lang="th-TH" sz="2800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ngsana Ne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ngsana Ne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ngsana Ne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ngsana Ne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ngsana Ne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ngsana Ne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ngsana Ne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ngsana Ne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ngsana New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8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&lt;10</a:t>
                      </a:r>
                      <a:endParaRPr lang="th-TH" sz="2800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405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ngsana Ne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ngsana Ne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ngsana Ne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ngsana Ne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ngsana Ne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ngsana Ne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ngsana Ne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ngsana Ne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ngsana New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h-TH" sz="2800" b="1" kern="1200" dirty="0" err="1" smtClean="0">
                          <a:solidFill>
                            <a:srgbClr val="008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นน</a:t>
                      </a:r>
                      <a:r>
                        <a:rPr lang="th-TH" sz="2800" b="1" kern="1200" dirty="0" smtClean="0">
                          <a:solidFill>
                            <a:srgbClr val="008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</a:t>
                      </a:r>
                      <a:r>
                        <a:rPr lang="th-TH" sz="3600" b="1" dirty="0" smtClean="0">
                          <a:solidFill>
                            <a:srgbClr val="007434"/>
                          </a:solidFill>
                          <a:latin typeface="FreesiaUPC" pitchFamily="34" charset="-34"/>
                          <a:cs typeface="FreesiaUPC" pitchFamily="34" charset="-34"/>
                        </a:rPr>
                        <a:t>ต่ำกว่าเกณฑ์</a:t>
                      </a:r>
                      <a:r>
                        <a:rPr lang="en-US" sz="3600" b="0" kern="1200" dirty="0" smtClean="0">
                          <a:solidFill>
                            <a:srgbClr val="007434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 </a:t>
                      </a:r>
                      <a:r>
                        <a:rPr lang="en-US" sz="3200" b="0" kern="1200" dirty="0" smtClean="0">
                          <a:solidFill>
                            <a:srgbClr val="007434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28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%</a:t>
                      </a:r>
                      <a:endParaRPr lang="th-TH" sz="2800" b="0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ngsana Ne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ngsana Ne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ngsana Ne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ngsana Ne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ngsana Ne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ngsana Ne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ngsana Ne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ngsana Ne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ngsana New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800" kern="120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51</a:t>
                      </a:r>
                      <a:endParaRPr lang="th-TH" sz="2800" kern="120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ngsana Ne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ngsana Ne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ngsana Ne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ngsana Ne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ngsana Ne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ngsana Ne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ngsana Ne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ngsana Ne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ngsana New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8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</a:t>
                      </a:r>
                      <a:endParaRPr lang="th-TH" sz="2800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ngsana Ne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ngsana Ne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ngsana Ne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ngsana Ne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ngsana Ne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ngsana Ne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ngsana Ne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ngsana Ne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ngsana New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8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&lt;10</a:t>
                      </a:r>
                      <a:endParaRPr lang="th-TH" sz="2800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71438" y="5691188"/>
            <a:ext cx="45005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th-TH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* Source: NHES 2; Holistic Development of Thai Children; NFNS 5; NHES 4; and NHES 5</a:t>
            </a:r>
            <a:endParaRPr kumimoji="0" lang="th-TH" altLang="th-TH" sz="1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11" name="Title 8"/>
          <p:cNvSpPr txBox="1">
            <a:spLocks/>
          </p:cNvSpPr>
          <p:nvPr/>
        </p:nvSpPr>
        <p:spPr>
          <a:xfrm>
            <a:off x="71438" y="4286250"/>
            <a:ext cx="4429125" cy="1285875"/>
          </a:xfrm>
          <a:prstGeom prst="rect">
            <a:avLst/>
          </a:prstGeom>
          <a:noFill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th-TH" b="1" dirty="0" smtClean="0">
                <a:solidFill>
                  <a:srgbClr val="008000"/>
                </a:solidFill>
                <a:cs typeface="Arial" pitchFamily="34" charset="0"/>
              </a:rPr>
              <a:t>แนวโน้มภาวะโภชนาการของ</a:t>
            </a:r>
            <a:r>
              <a:rPr lang="th-TH" altLang="th-TH" dirty="0">
                <a:solidFill>
                  <a:srgbClr val="006C31"/>
                </a:solidFill>
                <a:latin typeface="Arial Black" panose="020B0A04020102020204" pitchFamily="34" charset="0"/>
                <a:cs typeface="Arial" pitchFamily="34" charset="0"/>
              </a:rPr>
              <a:t>เด็ก</a:t>
            </a:r>
            <a:r>
              <a:rPr lang="th-TH" altLang="th-TH" dirty="0" smtClean="0">
                <a:solidFill>
                  <a:srgbClr val="006C31"/>
                </a:solidFill>
                <a:latin typeface="Arial Black" panose="020B0A04020102020204" pitchFamily="34" charset="0"/>
                <a:cs typeface="Arial" pitchFamily="34" charset="0"/>
              </a:rPr>
              <a:t>ก่อน</a:t>
            </a:r>
            <a:r>
              <a:rPr lang="en-US" altLang="th-TH" dirty="0" smtClean="0">
                <a:solidFill>
                  <a:srgbClr val="006C31"/>
                </a:solidFill>
                <a:cs typeface="Arial" pitchFamily="34" charset="0"/>
              </a:rPr>
              <a:t>5</a:t>
            </a:r>
            <a:r>
              <a:rPr lang="th-TH" altLang="th-TH" sz="2400" dirty="0" smtClean="0">
                <a:solidFill>
                  <a:srgbClr val="006C31"/>
                </a:solidFill>
                <a:latin typeface="Arial Black" panose="020B0A04020102020204" pitchFamily="34" charset="0"/>
                <a:cs typeface="Arial" pitchFamily="34" charset="0"/>
              </a:rPr>
              <a:t>ปี</a:t>
            </a:r>
            <a:endParaRPr lang="en-US" altLang="th-TH" dirty="0">
              <a:solidFill>
                <a:srgbClr val="006C31"/>
              </a:solidFill>
              <a:latin typeface="Arial Black" panose="020B0A04020102020204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6" name="ตัวแทนหมายเลขภาพนิ่ง 15"/>
          <p:cNvSpPr>
            <a:spLocks noGrp="1"/>
          </p:cNvSpPr>
          <p:nvPr>
            <p:ph type="sldNum" sz="quarter" idx="12"/>
          </p:nvPr>
        </p:nvSpPr>
        <p:spPr>
          <a:xfrm>
            <a:off x="4499992" y="6553150"/>
            <a:ext cx="653888" cy="476250"/>
          </a:xfrm>
        </p:spPr>
        <p:txBody>
          <a:bodyPr/>
          <a:lstStyle/>
          <a:p>
            <a:pPr algn="ctr">
              <a:defRPr/>
            </a:pPr>
            <a:r>
              <a:rPr lang="en-US" dirty="0" smtClean="0">
                <a:solidFill>
                  <a:srgbClr val="000000"/>
                </a:solidFill>
              </a:rPr>
              <a:t>-</a:t>
            </a:r>
            <a:fld id="{2FF53407-A9E9-4060-88DC-0FBC031FEE89}" type="slidenum">
              <a:rPr lang="en-US" smtClean="0">
                <a:solidFill>
                  <a:srgbClr val="000000"/>
                </a:solidFill>
              </a:rPr>
              <a:pPr algn="ctr">
                <a:defRPr/>
              </a:pPr>
              <a:t>5</a:t>
            </a:fld>
            <a:r>
              <a:rPr lang="en-US" dirty="0" smtClean="0">
                <a:solidFill>
                  <a:srgbClr val="000000"/>
                </a:solidFill>
              </a:rPr>
              <a:t>-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7" name="รูปภาพ 16"/>
          <p:cNvPicPr>
            <a:picLocks noChangeAspect="1"/>
          </p:cNvPicPr>
          <p:nvPr/>
        </p:nvPicPr>
        <p:blipFill rotWithShape="1">
          <a:blip r:embed="rId2"/>
          <a:srcRect l="27309" t="29328" r="20668" b="14563"/>
          <a:stretch/>
        </p:blipFill>
        <p:spPr>
          <a:xfrm>
            <a:off x="4925417" y="4208831"/>
            <a:ext cx="4176464" cy="2532537"/>
          </a:xfrm>
          <a:prstGeom prst="rect">
            <a:avLst/>
          </a:prstGeom>
        </p:spPr>
      </p:pic>
      <p:sp>
        <p:nvSpPr>
          <p:cNvPr id="9" name="Down Arrow 10"/>
          <p:cNvSpPr/>
          <p:nvPr/>
        </p:nvSpPr>
        <p:spPr>
          <a:xfrm rot="18889016">
            <a:off x="5902597" y="4793369"/>
            <a:ext cx="102484" cy="468643"/>
          </a:xfrm>
          <a:prstGeom prst="downArrow">
            <a:avLst/>
          </a:prstGeom>
          <a:solidFill>
            <a:srgbClr val="FFFF00"/>
          </a:solidFill>
          <a:ln w="25400" cap="flat" cmpd="sng" algn="ctr">
            <a:solidFill>
              <a:srgbClr val="FFC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ngsana New"/>
            </a:endParaRPr>
          </a:p>
        </p:txBody>
      </p:sp>
      <p:sp>
        <p:nvSpPr>
          <p:cNvPr id="10" name="Down Arrow 10"/>
          <p:cNvSpPr/>
          <p:nvPr/>
        </p:nvSpPr>
        <p:spPr>
          <a:xfrm rot="18889016">
            <a:off x="6823950" y="4844750"/>
            <a:ext cx="111235" cy="489200"/>
          </a:xfrm>
          <a:prstGeom prst="downArrow">
            <a:avLst/>
          </a:prstGeom>
          <a:solidFill>
            <a:srgbClr val="FFFF00"/>
          </a:solidFill>
          <a:ln w="25400" cap="flat" cmpd="sng" algn="ctr">
            <a:solidFill>
              <a:srgbClr val="FFC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ngsana New"/>
            </a:endParaRPr>
          </a:p>
        </p:txBody>
      </p:sp>
      <p:sp>
        <p:nvSpPr>
          <p:cNvPr id="12" name="Down Arrow 12"/>
          <p:cNvSpPr/>
          <p:nvPr/>
        </p:nvSpPr>
        <p:spPr>
          <a:xfrm rot="13904084">
            <a:off x="7613650" y="4585335"/>
            <a:ext cx="92848" cy="547687"/>
          </a:xfrm>
          <a:prstGeom prst="downArrow">
            <a:avLst/>
          </a:prstGeom>
          <a:solidFill>
            <a:srgbClr val="FFFF00"/>
          </a:solidFill>
          <a:ln w="25400" cap="flat" cmpd="sng" algn="ctr">
            <a:solidFill>
              <a:srgbClr val="FFC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ngsana New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956376" y="6669360"/>
            <a:ext cx="12410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th-TH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FreesiaUPC" pitchFamily="34" charset="-34"/>
                <a:cs typeface="FreesiaUPC" pitchFamily="34" charset="-34"/>
              </a:rPr>
              <a:t>ศ.ไกรสิทธิ์ </a:t>
            </a:r>
            <a:r>
              <a:rPr lang="th-TH" sz="1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FreesiaUPC" pitchFamily="34" charset="-34"/>
                <a:cs typeface="FreesiaUPC" pitchFamily="34" charset="-34"/>
              </a:rPr>
              <a:t>ตันติศิ</a:t>
            </a:r>
            <a:r>
              <a:rPr lang="th-TH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FreesiaUPC" pitchFamily="34" charset="-34"/>
                <a:cs typeface="FreesiaUPC" pitchFamily="34" charset="-34"/>
              </a:rPr>
              <a:t>ริ</a:t>
            </a:r>
            <a:r>
              <a:rPr lang="th-TH" sz="1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FreesiaUPC" pitchFamily="34" charset="-34"/>
                <a:cs typeface="FreesiaUPC" pitchFamily="34" charset="-34"/>
              </a:rPr>
              <a:t>นทร์</a:t>
            </a:r>
            <a:endParaRPr lang="th-TH" sz="1200" b="1" dirty="0">
              <a:solidFill>
                <a:schemeClr val="tx1">
                  <a:lumMod val="65000"/>
                  <a:lumOff val="35000"/>
                </a:schemeClr>
              </a:solidFill>
              <a:latin typeface="FreesiaUPC" pitchFamily="34" charset="-34"/>
              <a:cs typeface="FreesiaUPC" pitchFamily="34" charset="-34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14198" y="4211796"/>
            <a:ext cx="3898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1800" dirty="0">
                <a:latin typeface="Arial" pitchFamily="34" charset="0"/>
                <a:cs typeface="Arial" pitchFamily="34" charset="0"/>
              </a:rPr>
              <a:t>%</a:t>
            </a:r>
            <a:endParaRPr lang="th-TH" sz="1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2459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สี่เหลี่ยมมุมมน 8"/>
          <p:cNvSpPr/>
          <p:nvPr/>
        </p:nvSpPr>
        <p:spPr>
          <a:xfrm>
            <a:off x="214282" y="214290"/>
            <a:ext cx="8715436" cy="100013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สถานการณ์ผู้สูงอายุ</a:t>
            </a:r>
            <a:r>
              <a:rPr lang="th-TH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ไทย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*</a:t>
            </a:r>
            <a:endParaRPr lang="th-TH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grpSp>
        <p:nvGrpSpPr>
          <p:cNvPr id="13" name="กลุ่ม 12"/>
          <p:cNvGrpSpPr/>
          <p:nvPr/>
        </p:nvGrpSpPr>
        <p:grpSpPr>
          <a:xfrm>
            <a:off x="500034" y="1428736"/>
            <a:ext cx="4504014" cy="4857784"/>
            <a:chOff x="214282" y="1428736"/>
            <a:chExt cx="4504014" cy="4857784"/>
          </a:xfrm>
        </p:grpSpPr>
        <p:sp>
          <p:nvSpPr>
            <p:cNvPr id="20" name="สี่เหลี่ยมผืนผ้า 19"/>
            <p:cNvSpPr/>
            <p:nvPr/>
          </p:nvSpPr>
          <p:spPr>
            <a:xfrm>
              <a:off x="214282" y="1428736"/>
              <a:ext cx="4357718" cy="485778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57158" y="1558341"/>
              <a:ext cx="400052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3200" b="1" dirty="0" smtClean="0">
                  <a:cs typeface="+mj-cs"/>
                </a:rPr>
                <a:t>แนวโน้มการเปลี่ยนแปลงในอนาคต</a:t>
              </a:r>
              <a:endParaRPr lang="th-TH" sz="3200" b="1" dirty="0">
                <a:cs typeface="+mj-cs"/>
              </a:endParaRPr>
            </a:p>
          </p:txBody>
        </p:sp>
        <p:sp>
          <p:nvSpPr>
            <p:cNvPr id="26" name="สี่เหลี่ยมผืนผ้า 25"/>
            <p:cNvSpPr/>
            <p:nvPr/>
          </p:nvSpPr>
          <p:spPr>
            <a:xfrm>
              <a:off x="214314" y="5907305"/>
              <a:ext cx="4503982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 smtClean="0">
                  <a:cs typeface="+mj-cs"/>
                </a:rPr>
                <a:t>*</a:t>
              </a:r>
              <a:r>
                <a:rPr lang="th-TH" sz="1400" dirty="0" smtClean="0">
                  <a:cs typeface="+mj-cs"/>
                </a:rPr>
                <a:t>ที่มา </a:t>
              </a:r>
              <a:r>
                <a:rPr lang="th-TH" sz="1400" dirty="0">
                  <a:cs typeface="+mj-cs"/>
                </a:rPr>
                <a:t>: </a:t>
              </a:r>
              <a:r>
                <a:rPr lang="th-TH" sz="1400" dirty="0" smtClean="0">
                  <a:cs typeface="+mj-cs"/>
                </a:rPr>
                <a:t>สำรวจข้อมูลประชากรสูงอายุไทย </a:t>
              </a:r>
              <a:r>
                <a:rPr lang="th-TH" sz="1400" dirty="0" smtClean="0">
                  <a:latin typeface="Angsana New" pitchFamily="18" charset="-34"/>
                  <a:cs typeface="Angsana New" pitchFamily="18" charset="-34"/>
                </a:rPr>
                <a:t>ปี 2545</a:t>
              </a:r>
              <a:r>
                <a:rPr lang="en-US" sz="1400" dirty="0" smtClean="0">
                  <a:latin typeface="Angsana New" pitchFamily="18" charset="-34"/>
                  <a:cs typeface="Angsana New" pitchFamily="18" charset="-34"/>
                </a:rPr>
                <a:t>, 2554 </a:t>
              </a:r>
              <a:r>
                <a:rPr lang="th-TH" sz="1400" dirty="0" smtClean="0">
                  <a:latin typeface="Angsana New" pitchFamily="18" charset="-34"/>
                  <a:cs typeface="Angsana New" pitchFamily="18" charset="-34"/>
                </a:rPr>
                <a:t>และ 2557 </a:t>
              </a:r>
              <a:r>
                <a:rPr lang="th-TH" sz="1400" dirty="0">
                  <a:latin typeface="Angsana New" pitchFamily="18" charset="-34"/>
                  <a:cs typeface="Angsana New" pitchFamily="18" charset="-34"/>
                </a:rPr>
                <a:t>สำนักงานสถิติแห่งชาติ</a:t>
              </a:r>
            </a:p>
          </p:txBody>
        </p:sp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2"/>
            <a:srcRect l="35724" t="27539" r="24744" b="10937"/>
            <a:stretch>
              <a:fillRect/>
            </a:stretch>
          </p:blipFill>
          <p:spPr bwMode="auto">
            <a:xfrm>
              <a:off x="355985" y="2263967"/>
              <a:ext cx="4073139" cy="356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4" name="รูปภาพ 13" descr="orange-arr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0402865">
              <a:off x="240871" y="2611937"/>
              <a:ext cx="2476500" cy="838138"/>
            </a:xfrm>
            <a:prstGeom prst="rect">
              <a:avLst/>
            </a:prstGeom>
          </p:spPr>
        </p:pic>
      </p:grpSp>
      <p:sp>
        <p:nvSpPr>
          <p:cNvPr id="15" name="สี่เหลี่ยมผืนผ้า 14"/>
          <p:cNvSpPr/>
          <p:nvPr/>
        </p:nvSpPr>
        <p:spPr>
          <a:xfrm>
            <a:off x="5143504" y="2249283"/>
            <a:ext cx="335758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dirty="0" smtClean="0">
                <a:cs typeface="+mj-cs"/>
              </a:rPr>
              <a:t>สำนักงานสถิติแห่งชาติ สรุปว่า</a:t>
            </a:r>
            <a:r>
              <a:rPr lang="th-TH" dirty="0" smtClean="0">
                <a:solidFill>
                  <a:srgbClr val="7030A0"/>
                </a:solidFill>
                <a:cs typeface="+mj-cs"/>
              </a:rPr>
              <a:t>ประเทศไทยก้าวเข้าสู่สังคมผู้สูงอายุตั้งแต่ปี 2548 </a:t>
            </a:r>
            <a:r>
              <a:rPr lang="th-TH" dirty="0" smtClean="0">
                <a:cs typeface="+mj-cs"/>
              </a:rPr>
              <a:t>(2005) โดยมีประชากรผู้สูงอายุ ร้อยละ 10.4 ของประชากรทั้งประเทศ และ</a:t>
            </a:r>
            <a:r>
              <a:rPr lang="th-TH" dirty="0" smtClean="0">
                <a:solidFill>
                  <a:srgbClr val="7030A0"/>
                </a:solidFill>
                <a:cs typeface="+mj-cs"/>
              </a:rPr>
              <a:t>คาดว่าจะเข้าสู่สังคมผู้สูงอายุโดยสมบูรณ์ ในปี 2564 </a:t>
            </a:r>
            <a:r>
              <a:rPr lang="th-TH" dirty="0" smtClean="0">
                <a:cs typeface="+mj-cs"/>
              </a:rPr>
              <a:t>(2021)</a:t>
            </a:r>
            <a:endParaRPr lang="th-TH" dirty="0">
              <a:cs typeface="+mj-cs"/>
            </a:endParaRPr>
          </a:p>
        </p:txBody>
      </p:sp>
      <p:sp>
        <p:nvSpPr>
          <p:cNvPr id="16" name="ตัวยึดหมายเลขภาพนิ่ง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33738-62E3-4A68-94EB-303510975B81}" type="slidenum">
              <a:rPr lang="th-TH" sz="1400" b="1" smtClean="0">
                <a:solidFill>
                  <a:schemeClr val="tx1"/>
                </a:solidFill>
                <a:cs typeface="+mj-cs"/>
              </a:rPr>
              <a:pPr/>
              <a:t>6</a:t>
            </a:fld>
            <a:endParaRPr lang="th-TH" sz="1400" b="1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17" name="ตัวยึดท้ายกระดาษ 16"/>
          <p:cNvSpPr>
            <a:spLocks noGrp="1"/>
          </p:cNvSpPr>
          <p:nvPr>
            <p:ph type="ftr" sz="quarter" idx="11"/>
          </p:nvPr>
        </p:nvSpPr>
        <p:spPr>
          <a:xfrm>
            <a:off x="7948736" y="6592267"/>
            <a:ext cx="1159768" cy="365125"/>
          </a:xfrm>
        </p:spPr>
        <p:txBody>
          <a:bodyPr/>
          <a:lstStyle/>
          <a:p>
            <a:r>
              <a:rPr lang="th-TH" b="1" dirty="0" smtClean="0">
                <a:solidFill>
                  <a:schemeClr val="tx1"/>
                </a:solidFill>
                <a:cs typeface="+mj-cs"/>
              </a:rPr>
              <a:t>ศ.ไกรสิทธิ์ </a:t>
            </a:r>
            <a:r>
              <a:rPr lang="th-TH" b="1" dirty="0" err="1" smtClean="0">
                <a:solidFill>
                  <a:schemeClr val="tx1"/>
                </a:solidFill>
                <a:cs typeface="+mj-cs"/>
              </a:rPr>
              <a:t>ตันติศิ</a:t>
            </a:r>
            <a:r>
              <a:rPr lang="th-TH" b="1" dirty="0" smtClean="0">
                <a:solidFill>
                  <a:schemeClr val="tx1"/>
                </a:solidFill>
                <a:cs typeface="+mj-cs"/>
              </a:rPr>
              <a:t>ริ</a:t>
            </a:r>
            <a:r>
              <a:rPr lang="th-TH" b="1" dirty="0" err="1" smtClean="0">
                <a:solidFill>
                  <a:schemeClr val="tx1"/>
                </a:solidFill>
                <a:cs typeface="+mj-cs"/>
              </a:rPr>
              <a:t>นทร์</a:t>
            </a:r>
            <a:endParaRPr lang="th-TH" b="1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19" name="Freeform 9"/>
          <p:cNvSpPr>
            <a:spLocks/>
          </p:cNvSpPr>
          <p:nvPr/>
        </p:nvSpPr>
        <p:spPr bwMode="gray">
          <a:xfrm>
            <a:off x="295253" y="357166"/>
            <a:ext cx="1062037" cy="447675"/>
          </a:xfrm>
          <a:custGeom>
            <a:avLst/>
            <a:gdLst>
              <a:gd name="T0" fmla="*/ 2147483647 w 596"/>
              <a:gd name="T1" fmla="*/ 0 h 598"/>
              <a:gd name="T2" fmla="*/ 0 w 596"/>
              <a:gd name="T3" fmla="*/ 2147483647 h 598"/>
              <a:gd name="T4" fmla="*/ 0 w 596"/>
              <a:gd name="T5" fmla="*/ 2147483647 h 598"/>
              <a:gd name="T6" fmla="*/ 2147483647 w 596"/>
              <a:gd name="T7" fmla="*/ 2147483647 h 598"/>
              <a:gd name="T8" fmla="*/ 2147483647 w 596"/>
              <a:gd name="T9" fmla="*/ 0 h 598"/>
              <a:gd name="T10" fmla="*/ 2147483647 w 596"/>
              <a:gd name="T11" fmla="*/ 0 h 59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96"/>
              <a:gd name="T19" fmla="*/ 0 h 598"/>
              <a:gd name="T20" fmla="*/ 596 w 596"/>
              <a:gd name="T21" fmla="*/ 598 h 59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96" h="598"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lnTo>
                  <a:pt x="0" y="589"/>
                </a:lnTo>
                <a:cubicBezTo>
                  <a:pt x="27" y="598"/>
                  <a:pt x="12" y="309"/>
                  <a:pt x="161" y="174"/>
                </a:cubicBezTo>
                <a:cubicBezTo>
                  <a:pt x="310" y="39"/>
                  <a:pt x="596" y="29"/>
                  <a:pt x="589" y="0"/>
                </a:cubicBezTo>
                <a:lnTo>
                  <a:pt x="118" y="0"/>
                </a:lnTo>
                <a:close/>
              </a:path>
            </a:pathLst>
          </a:custGeom>
          <a:solidFill>
            <a:srgbClr val="FFFFFF">
              <a:alpha val="56078"/>
            </a:srgbClr>
          </a:solidFill>
          <a:ln>
            <a:noFill/>
          </a:ln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h-TH" sz="1800" kern="0">
              <a:solidFill>
                <a:srgbClr val="000000"/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3040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>
          <a:xfrm>
            <a:off x="7884368" y="6592267"/>
            <a:ext cx="1231776" cy="365125"/>
          </a:xfrm>
        </p:spPr>
        <p:txBody>
          <a:bodyPr/>
          <a:lstStyle/>
          <a:p>
            <a:r>
              <a:rPr lang="th-TH" b="1" dirty="0" smtClean="0">
                <a:solidFill>
                  <a:schemeClr val="tx1"/>
                </a:solidFill>
                <a:cs typeface="+mj-cs"/>
              </a:rPr>
              <a:t>ศ.ไกรสิทธิ์ </a:t>
            </a:r>
            <a:r>
              <a:rPr lang="th-TH" b="1" dirty="0" err="1" smtClean="0">
                <a:solidFill>
                  <a:schemeClr val="tx1"/>
                </a:solidFill>
                <a:cs typeface="+mj-cs"/>
              </a:rPr>
              <a:t>ตันติศิ</a:t>
            </a:r>
            <a:r>
              <a:rPr lang="th-TH" b="1" dirty="0" smtClean="0">
                <a:solidFill>
                  <a:schemeClr val="tx1"/>
                </a:solidFill>
                <a:cs typeface="+mj-cs"/>
              </a:rPr>
              <a:t>ริ</a:t>
            </a:r>
            <a:r>
              <a:rPr lang="th-TH" b="1" dirty="0" err="1" smtClean="0">
                <a:solidFill>
                  <a:schemeClr val="tx1"/>
                </a:solidFill>
                <a:cs typeface="+mj-cs"/>
              </a:rPr>
              <a:t>นทร์</a:t>
            </a:r>
            <a:endParaRPr lang="th-TH" b="1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33738-62E3-4A68-94EB-303510975B81}" type="slidenum">
              <a:rPr lang="th-TH" sz="1400" b="1" smtClean="0">
                <a:solidFill>
                  <a:schemeClr val="tx1"/>
                </a:solidFill>
                <a:cs typeface="+mj-cs"/>
              </a:rPr>
              <a:pPr/>
              <a:t>7</a:t>
            </a:fld>
            <a:endParaRPr lang="th-TH" sz="1400" b="1">
              <a:solidFill>
                <a:schemeClr val="tx1"/>
              </a:solidFill>
              <a:cs typeface="+mj-cs"/>
            </a:endParaRPr>
          </a:p>
        </p:txBody>
      </p:sp>
      <p:graphicFrame>
        <p:nvGraphicFramePr>
          <p:cNvPr id="7" name="ตาราง 6"/>
          <p:cNvGraphicFramePr>
            <a:graphicFrameLocks noGrp="1"/>
          </p:cNvGraphicFramePr>
          <p:nvPr/>
        </p:nvGraphicFramePr>
        <p:xfrm>
          <a:off x="214280" y="874730"/>
          <a:ext cx="8786876" cy="5196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2820"/>
                <a:gridCol w="880507"/>
                <a:gridCol w="880507"/>
                <a:gridCol w="880507"/>
                <a:gridCol w="880507"/>
                <a:gridCol w="880507"/>
                <a:gridCol w="880507"/>
                <a:gridCol w="880507"/>
                <a:gridCol w="880507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latin typeface="Angsana New" pitchFamily="18" charset="-34"/>
                          <a:cs typeface="Angsana New" pitchFamily="18" charset="-34"/>
                        </a:rPr>
                        <a:t>ปี</a:t>
                      </a:r>
                      <a:r>
                        <a:rPr lang="th-TH" sz="2400" b="1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 พ.ศ.</a:t>
                      </a:r>
                      <a:endParaRPr lang="th-TH" sz="24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cs typeface="+mj-cs"/>
                        </a:rPr>
                        <a:t>2553</a:t>
                      </a:r>
                      <a:endParaRPr lang="th-TH" sz="2400" dirty="0">
                        <a:cs typeface="+mj-cs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cs typeface="+mj-cs"/>
                        </a:rPr>
                        <a:t>2563</a:t>
                      </a:r>
                      <a:endParaRPr lang="th-TH" sz="2400" dirty="0">
                        <a:cs typeface="+mj-cs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th-TH" sz="2400" dirty="0">
                        <a:cs typeface="+mj-cs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cs typeface="+mj-cs"/>
                        </a:rPr>
                        <a:t>2573</a:t>
                      </a:r>
                      <a:endParaRPr lang="th-TH" sz="2400" dirty="0">
                        <a:cs typeface="+mj-cs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th-TH" sz="2400" dirty="0">
                        <a:cs typeface="+mj-cs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cs typeface="+mj-cs"/>
                        </a:rPr>
                        <a:t>2583</a:t>
                      </a:r>
                      <a:endParaRPr lang="th-TH" sz="2400" dirty="0">
                        <a:cs typeface="+mj-cs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th-TH" sz="2400" dirty="0">
                        <a:cs typeface="+mj-cs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th-TH" sz="2400" dirty="0"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latin typeface="Angsana New" pitchFamily="18" charset="-34"/>
                          <a:cs typeface="Angsana New" pitchFamily="18" charset="-34"/>
                        </a:rPr>
                        <a:t>จำนวน</a:t>
                      </a:r>
                    </a:p>
                    <a:p>
                      <a:pPr algn="ctr"/>
                      <a:r>
                        <a:rPr lang="th-TH" sz="2400" b="1" dirty="0" smtClean="0">
                          <a:latin typeface="Angsana New" pitchFamily="18" charset="-34"/>
                          <a:cs typeface="Angsana New" pitchFamily="18" charset="-34"/>
                        </a:rPr>
                        <a:t>(พันคน)</a:t>
                      </a:r>
                      <a:endParaRPr lang="th-TH" sz="24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latin typeface="Angsana New" pitchFamily="18" charset="-34"/>
                          <a:cs typeface="Angsana New" pitchFamily="18" charset="-34"/>
                        </a:rPr>
                        <a:t>ร้อยละ</a:t>
                      </a:r>
                      <a:endParaRPr lang="th-TH" sz="24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latin typeface="Angsana New" pitchFamily="18" charset="-34"/>
                          <a:cs typeface="Angsana New" pitchFamily="18" charset="-34"/>
                        </a:rPr>
                        <a:t>จำนวน</a:t>
                      </a:r>
                    </a:p>
                    <a:p>
                      <a:pPr algn="ctr"/>
                      <a:r>
                        <a:rPr lang="th-TH" sz="2400" b="1" dirty="0" smtClean="0">
                          <a:latin typeface="Angsana New" pitchFamily="18" charset="-34"/>
                          <a:cs typeface="Angsana New" pitchFamily="18" charset="-34"/>
                        </a:rPr>
                        <a:t>(พันคน)</a:t>
                      </a:r>
                      <a:endParaRPr lang="th-TH" sz="24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latin typeface="Angsana New" pitchFamily="18" charset="-34"/>
                          <a:cs typeface="Angsana New" pitchFamily="18" charset="-34"/>
                        </a:rPr>
                        <a:t>ร้อยละ</a:t>
                      </a:r>
                      <a:endParaRPr lang="th-TH" sz="24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latin typeface="Angsana New" pitchFamily="18" charset="-34"/>
                          <a:cs typeface="Angsana New" pitchFamily="18" charset="-34"/>
                        </a:rPr>
                        <a:t>จำนวน</a:t>
                      </a:r>
                    </a:p>
                    <a:p>
                      <a:pPr algn="ctr"/>
                      <a:r>
                        <a:rPr lang="th-TH" sz="2400" b="1" dirty="0" smtClean="0">
                          <a:latin typeface="Angsana New" pitchFamily="18" charset="-34"/>
                          <a:cs typeface="Angsana New" pitchFamily="18" charset="-34"/>
                        </a:rPr>
                        <a:t>(พันคน)</a:t>
                      </a:r>
                      <a:endParaRPr lang="th-TH" sz="24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latin typeface="Angsana New" pitchFamily="18" charset="-34"/>
                          <a:cs typeface="Angsana New" pitchFamily="18" charset="-34"/>
                        </a:rPr>
                        <a:t>ร้อยละ</a:t>
                      </a:r>
                      <a:endParaRPr lang="th-TH" sz="24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latin typeface="Angsana New" pitchFamily="18" charset="-34"/>
                          <a:cs typeface="Angsana New" pitchFamily="18" charset="-34"/>
                        </a:rPr>
                        <a:t>จำนวน</a:t>
                      </a:r>
                    </a:p>
                    <a:p>
                      <a:pPr algn="ctr"/>
                      <a:r>
                        <a:rPr lang="th-TH" sz="2400" b="1" dirty="0" smtClean="0">
                          <a:latin typeface="Angsana New" pitchFamily="18" charset="-34"/>
                          <a:cs typeface="Angsana New" pitchFamily="18" charset="-34"/>
                        </a:rPr>
                        <a:t>(พันคน)</a:t>
                      </a:r>
                      <a:endParaRPr lang="th-TH" sz="24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latin typeface="Angsana New" pitchFamily="18" charset="-34"/>
                          <a:cs typeface="Angsana New" pitchFamily="18" charset="-34"/>
                        </a:rPr>
                        <a:t>ร้อยละ</a:t>
                      </a:r>
                      <a:endParaRPr lang="th-TH" sz="24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sz="1900" dirty="0" smtClean="0">
                          <a:latin typeface="Angsana New" pitchFamily="18" charset="-34"/>
                          <a:cs typeface="Angsana New" pitchFamily="18" charset="-34"/>
                        </a:rPr>
                        <a:t>รวมผู้สูงอายุทั้งหมด</a:t>
                      </a:r>
                      <a:endParaRPr lang="th-TH" sz="19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900" dirty="0" smtClean="0">
                          <a:latin typeface="Angsana New" pitchFamily="18" charset="-34"/>
                          <a:cs typeface="Angsana New" pitchFamily="18" charset="-34"/>
                        </a:rPr>
                        <a:t>8</a:t>
                      </a:r>
                      <a:r>
                        <a:rPr lang="en-US" sz="1900" dirty="0" smtClean="0">
                          <a:latin typeface="Angsana New" pitchFamily="18" charset="-34"/>
                          <a:cs typeface="Angsana New" pitchFamily="18" charset="-34"/>
                        </a:rPr>
                        <a:t>,</a:t>
                      </a:r>
                      <a:r>
                        <a:rPr lang="th-TH" sz="1900" dirty="0" smtClean="0">
                          <a:latin typeface="Angsana New" pitchFamily="18" charset="-34"/>
                          <a:cs typeface="Angsana New" pitchFamily="18" charset="-34"/>
                        </a:rPr>
                        <a:t>408.0</a:t>
                      </a:r>
                      <a:endParaRPr lang="th-TH" sz="19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900" dirty="0" smtClean="0">
                          <a:latin typeface="Angsana New" pitchFamily="18" charset="-34"/>
                          <a:cs typeface="Angsana New" pitchFamily="18" charset="-34"/>
                        </a:rPr>
                        <a:t>100.0</a:t>
                      </a:r>
                      <a:endParaRPr lang="th-TH" sz="19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>
                          <a:latin typeface="Angsana New" pitchFamily="18" charset="-34"/>
                          <a:cs typeface="Angsana New" pitchFamily="18" charset="-34"/>
                        </a:rPr>
                        <a:t>12,621.7</a:t>
                      </a:r>
                      <a:endParaRPr lang="th-TH" sz="19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>
                          <a:latin typeface="Angsana New" pitchFamily="18" charset="-34"/>
                          <a:cs typeface="Angsana New" pitchFamily="18" charset="-34"/>
                        </a:rPr>
                        <a:t>100.0</a:t>
                      </a:r>
                      <a:endParaRPr lang="th-TH" sz="19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>
                          <a:latin typeface="Angsana New" pitchFamily="18" charset="-34"/>
                          <a:cs typeface="Angsana New" pitchFamily="18" charset="-34"/>
                        </a:rPr>
                        <a:t>17,578.9</a:t>
                      </a:r>
                      <a:endParaRPr lang="th-TH" sz="19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>
                          <a:latin typeface="Angsana New" pitchFamily="18" charset="-34"/>
                          <a:cs typeface="Angsana New" pitchFamily="18" charset="-34"/>
                        </a:rPr>
                        <a:t>100.0</a:t>
                      </a:r>
                      <a:endParaRPr lang="th-TH" sz="19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>
                          <a:latin typeface="Angsana New" pitchFamily="18" charset="-34"/>
                          <a:cs typeface="Angsana New" pitchFamily="18" charset="-34"/>
                        </a:rPr>
                        <a:t>20,519.4</a:t>
                      </a:r>
                      <a:endParaRPr lang="th-TH" sz="19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>
                          <a:latin typeface="Angsana New" pitchFamily="18" charset="-34"/>
                          <a:cs typeface="Angsana New" pitchFamily="18" charset="-34"/>
                        </a:rPr>
                        <a:t>100.0</a:t>
                      </a:r>
                      <a:endParaRPr lang="th-TH" sz="19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sz="1900" dirty="0" smtClean="0">
                          <a:latin typeface="Angsana New" pitchFamily="18" charset="-34"/>
                          <a:cs typeface="Angsana New" pitchFamily="18" charset="-34"/>
                        </a:rPr>
                        <a:t>จำนวนผู้สูงอายุวัย</a:t>
                      </a:r>
                      <a:r>
                        <a:rPr lang="th-TH" sz="1900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ต้น</a:t>
                      </a:r>
                    </a:p>
                    <a:p>
                      <a:r>
                        <a:rPr lang="th-TH" sz="1900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(อายุ 60-69 ปี)</a:t>
                      </a:r>
                      <a:endParaRPr lang="th-TH" sz="19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900" dirty="0" smtClean="0">
                          <a:latin typeface="Angsana New" pitchFamily="18" charset="-34"/>
                          <a:cs typeface="Angsana New" pitchFamily="18" charset="-34"/>
                        </a:rPr>
                        <a:t>4</a:t>
                      </a:r>
                      <a:r>
                        <a:rPr lang="en-US" sz="1900" dirty="0" smtClean="0">
                          <a:latin typeface="Angsana New" pitchFamily="18" charset="-34"/>
                          <a:cs typeface="Angsana New" pitchFamily="18" charset="-34"/>
                        </a:rPr>
                        <a:t>,</a:t>
                      </a:r>
                      <a:r>
                        <a:rPr lang="th-TH" sz="1900" dirty="0" smtClean="0">
                          <a:latin typeface="Angsana New" pitchFamily="18" charset="-34"/>
                          <a:cs typeface="Angsana New" pitchFamily="18" charset="-34"/>
                        </a:rPr>
                        <a:t>629.7</a:t>
                      </a:r>
                      <a:endParaRPr lang="th-TH" sz="19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900" dirty="0" smtClean="0">
                          <a:latin typeface="Angsana New" pitchFamily="18" charset="-34"/>
                          <a:cs typeface="Angsana New" pitchFamily="18" charset="-34"/>
                        </a:rPr>
                        <a:t>55.1</a:t>
                      </a:r>
                      <a:endParaRPr lang="th-TH" sz="19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>
                          <a:latin typeface="Angsana New" pitchFamily="18" charset="-34"/>
                          <a:cs typeface="Angsana New" pitchFamily="18" charset="-34"/>
                        </a:rPr>
                        <a:t>7,255.6</a:t>
                      </a:r>
                      <a:endParaRPr lang="th-TH" sz="19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>
                          <a:latin typeface="Angsana New" pitchFamily="18" charset="-34"/>
                          <a:cs typeface="Angsana New" pitchFamily="18" charset="-34"/>
                        </a:rPr>
                        <a:t>57.5</a:t>
                      </a:r>
                      <a:endParaRPr lang="th-TH" sz="19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>
                          <a:latin typeface="Angsana New" pitchFamily="18" charset="-34"/>
                          <a:cs typeface="Angsana New" pitchFamily="18" charset="-34"/>
                        </a:rPr>
                        <a:t>9,260.4</a:t>
                      </a:r>
                      <a:endParaRPr lang="th-TH" sz="19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>
                          <a:latin typeface="Angsana New" pitchFamily="18" charset="-34"/>
                          <a:cs typeface="Angsana New" pitchFamily="18" charset="-34"/>
                        </a:rPr>
                        <a:t>52.7</a:t>
                      </a:r>
                      <a:endParaRPr lang="th-TH" sz="19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>
                          <a:latin typeface="Angsana New" pitchFamily="18" charset="-34"/>
                          <a:cs typeface="Angsana New" pitchFamily="18" charset="-34"/>
                        </a:rPr>
                        <a:t>8,958.5</a:t>
                      </a:r>
                      <a:endParaRPr lang="th-TH" sz="19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>
                          <a:latin typeface="Angsana New" pitchFamily="18" charset="-34"/>
                          <a:cs typeface="Angsana New" pitchFamily="18" charset="-34"/>
                        </a:rPr>
                        <a:t>43.7</a:t>
                      </a:r>
                      <a:endParaRPr lang="th-TH" sz="19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sz="1900" kern="1200" dirty="0" smtClean="0">
                          <a:solidFill>
                            <a:schemeClr val="dk1"/>
                          </a:solidFill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จำนวนผู้สูงอายุวัย</a:t>
                      </a:r>
                      <a:r>
                        <a:rPr lang="th-TH" sz="1900" kern="1200" baseline="0" dirty="0" smtClean="0">
                          <a:solidFill>
                            <a:schemeClr val="dk1"/>
                          </a:solidFill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กลาง</a:t>
                      </a:r>
                    </a:p>
                    <a:p>
                      <a:r>
                        <a:rPr lang="th-TH" sz="1900" kern="1200" baseline="0" dirty="0" smtClean="0">
                          <a:solidFill>
                            <a:schemeClr val="dk1"/>
                          </a:solidFill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(อายุ 70-79 ปี)</a:t>
                      </a:r>
                      <a:endParaRPr lang="th-TH" sz="1900" kern="1200" dirty="0" smtClean="0">
                        <a:solidFill>
                          <a:schemeClr val="dk1"/>
                        </a:solidFill>
                        <a:latin typeface="Angsana New" pitchFamily="18" charset="-34"/>
                        <a:ea typeface="+mn-ea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900" dirty="0" smtClean="0">
                          <a:latin typeface="Angsana New" pitchFamily="18" charset="-34"/>
                          <a:cs typeface="Angsana New" pitchFamily="18" charset="-34"/>
                        </a:rPr>
                        <a:t>2</a:t>
                      </a:r>
                      <a:r>
                        <a:rPr lang="en-US" sz="1900" dirty="0" smtClean="0">
                          <a:latin typeface="Angsana New" pitchFamily="18" charset="-34"/>
                          <a:cs typeface="Angsana New" pitchFamily="18" charset="-34"/>
                        </a:rPr>
                        <a:t>,</a:t>
                      </a:r>
                      <a:r>
                        <a:rPr lang="th-TH" sz="1900" dirty="0" smtClean="0">
                          <a:latin typeface="Angsana New" pitchFamily="18" charset="-34"/>
                          <a:cs typeface="Angsana New" pitchFamily="18" charset="-34"/>
                        </a:rPr>
                        <a:t>708.1</a:t>
                      </a:r>
                      <a:endParaRPr lang="th-TH" sz="19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900" dirty="0" smtClean="0">
                          <a:latin typeface="Angsana New" pitchFamily="18" charset="-34"/>
                          <a:cs typeface="Angsana New" pitchFamily="18" charset="-34"/>
                        </a:rPr>
                        <a:t>32.2</a:t>
                      </a:r>
                      <a:endParaRPr lang="th-TH" sz="19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>
                          <a:latin typeface="Angsana New" pitchFamily="18" charset="-34"/>
                          <a:cs typeface="Angsana New" pitchFamily="18" charset="-34"/>
                        </a:rPr>
                        <a:t>3,676.6</a:t>
                      </a:r>
                      <a:endParaRPr lang="th-TH" sz="19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>
                          <a:latin typeface="Angsana New" pitchFamily="18" charset="-34"/>
                          <a:cs typeface="Angsana New" pitchFamily="18" charset="-34"/>
                        </a:rPr>
                        <a:t>29.1</a:t>
                      </a:r>
                      <a:endParaRPr lang="th-TH" sz="19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>
                          <a:latin typeface="Angsana New" pitchFamily="18" charset="-34"/>
                          <a:cs typeface="Angsana New" pitchFamily="18" charset="-34"/>
                        </a:rPr>
                        <a:t>5,897.9</a:t>
                      </a:r>
                      <a:endParaRPr lang="th-TH" sz="19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>
                          <a:latin typeface="Angsana New" pitchFamily="18" charset="-34"/>
                          <a:cs typeface="Angsana New" pitchFamily="18" charset="-34"/>
                        </a:rPr>
                        <a:t>33.6</a:t>
                      </a:r>
                      <a:endParaRPr lang="th-TH" sz="19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>
                          <a:latin typeface="Angsana New" pitchFamily="18" charset="-34"/>
                          <a:cs typeface="Angsana New" pitchFamily="18" charset="-34"/>
                        </a:rPr>
                        <a:t>7,639.4</a:t>
                      </a:r>
                      <a:endParaRPr lang="th-TH" sz="19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>
                          <a:latin typeface="Angsana New" pitchFamily="18" charset="-34"/>
                          <a:cs typeface="Angsana New" pitchFamily="18" charset="-34"/>
                        </a:rPr>
                        <a:t>37.2</a:t>
                      </a:r>
                      <a:endParaRPr lang="th-TH" sz="19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sz="1900" kern="1200" dirty="0" smtClean="0">
                          <a:solidFill>
                            <a:schemeClr val="dk1"/>
                          </a:solidFill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จำนวนผู้สูงอายุวัย</a:t>
                      </a:r>
                      <a:r>
                        <a:rPr lang="th-TH" sz="1900" kern="1200" baseline="0" dirty="0" smtClean="0">
                          <a:solidFill>
                            <a:schemeClr val="dk1"/>
                          </a:solidFill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ปลาย</a:t>
                      </a:r>
                    </a:p>
                    <a:p>
                      <a:r>
                        <a:rPr lang="th-TH" sz="1900" kern="1200" baseline="0" dirty="0" smtClean="0">
                          <a:solidFill>
                            <a:schemeClr val="dk1"/>
                          </a:solidFill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(อายุ 80 ปี ขึ้นไป)</a:t>
                      </a:r>
                      <a:endParaRPr lang="th-TH" sz="1900" kern="1200" dirty="0" smtClean="0">
                        <a:solidFill>
                          <a:schemeClr val="dk1"/>
                        </a:solidFill>
                        <a:latin typeface="Angsana New" pitchFamily="18" charset="-34"/>
                        <a:ea typeface="+mn-ea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900" dirty="0" smtClean="0">
                          <a:latin typeface="Angsana New" pitchFamily="18" charset="-34"/>
                          <a:cs typeface="Angsana New" pitchFamily="18" charset="-34"/>
                        </a:rPr>
                        <a:t>1</a:t>
                      </a:r>
                      <a:r>
                        <a:rPr lang="en-US" sz="1900" dirty="0" smtClean="0">
                          <a:latin typeface="Angsana New" pitchFamily="18" charset="-34"/>
                          <a:cs typeface="Angsana New" pitchFamily="18" charset="-34"/>
                        </a:rPr>
                        <a:t>,</a:t>
                      </a:r>
                      <a:r>
                        <a:rPr lang="th-TH" sz="1900" dirty="0" smtClean="0">
                          <a:latin typeface="Angsana New" pitchFamily="18" charset="-34"/>
                          <a:cs typeface="Angsana New" pitchFamily="18" charset="-34"/>
                        </a:rPr>
                        <a:t>070.2</a:t>
                      </a:r>
                      <a:endParaRPr lang="th-TH" sz="19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900" dirty="0" smtClean="0">
                          <a:latin typeface="Angsana New" pitchFamily="18" charset="-34"/>
                          <a:cs typeface="Angsana New" pitchFamily="18" charset="-34"/>
                        </a:rPr>
                        <a:t>12.7</a:t>
                      </a:r>
                      <a:endParaRPr lang="th-TH" sz="19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>
                          <a:latin typeface="Angsana New" pitchFamily="18" charset="-34"/>
                          <a:cs typeface="Angsana New" pitchFamily="18" charset="-34"/>
                        </a:rPr>
                        <a:t>1,689.5</a:t>
                      </a:r>
                      <a:endParaRPr lang="th-TH" sz="19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>
                          <a:latin typeface="Angsana New" pitchFamily="18" charset="-34"/>
                          <a:cs typeface="Angsana New" pitchFamily="18" charset="-34"/>
                        </a:rPr>
                        <a:t>13.4</a:t>
                      </a:r>
                      <a:endParaRPr lang="th-TH" sz="19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>
                          <a:latin typeface="Angsana New" pitchFamily="18" charset="-34"/>
                          <a:cs typeface="Angsana New" pitchFamily="18" charset="-34"/>
                        </a:rPr>
                        <a:t>2,420.6</a:t>
                      </a:r>
                      <a:endParaRPr lang="th-TH" sz="19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>
                          <a:latin typeface="Angsana New" pitchFamily="18" charset="-34"/>
                          <a:cs typeface="Angsana New" pitchFamily="18" charset="-34"/>
                        </a:rPr>
                        <a:t>13.8</a:t>
                      </a:r>
                      <a:endParaRPr lang="th-TH" sz="19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>
                          <a:latin typeface="Angsana New" pitchFamily="18" charset="-34"/>
                          <a:cs typeface="Angsana New" pitchFamily="18" charset="-34"/>
                        </a:rPr>
                        <a:t>3,921.4</a:t>
                      </a:r>
                      <a:endParaRPr lang="th-TH" sz="19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>
                          <a:latin typeface="Angsana New" pitchFamily="18" charset="-34"/>
                          <a:cs typeface="Angsana New" pitchFamily="18" charset="-34"/>
                        </a:rPr>
                        <a:t>19.1</a:t>
                      </a:r>
                      <a:endParaRPr lang="th-TH" sz="19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sz="1900" dirty="0" smtClean="0">
                          <a:latin typeface="Angsana New" pitchFamily="18" charset="-34"/>
                          <a:cs typeface="Angsana New" pitchFamily="18" charset="-34"/>
                        </a:rPr>
                        <a:t>ผู้สูงอายุชาย</a:t>
                      </a:r>
                      <a:endParaRPr lang="th-TH" sz="19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900" dirty="0" smtClean="0">
                          <a:latin typeface="Angsana New" pitchFamily="18" charset="-34"/>
                          <a:cs typeface="Angsana New" pitchFamily="18" charset="-34"/>
                        </a:rPr>
                        <a:t>3</a:t>
                      </a:r>
                      <a:r>
                        <a:rPr lang="en-US" sz="1900" dirty="0" smtClean="0">
                          <a:latin typeface="Angsana New" pitchFamily="18" charset="-34"/>
                          <a:cs typeface="Angsana New" pitchFamily="18" charset="-34"/>
                        </a:rPr>
                        <a:t>,</a:t>
                      </a:r>
                      <a:r>
                        <a:rPr lang="th-TH" sz="1900" dirty="0" smtClean="0">
                          <a:latin typeface="Angsana New" pitchFamily="18" charset="-34"/>
                          <a:cs typeface="Angsana New" pitchFamily="18" charset="-34"/>
                        </a:rPr>
                        <a:t>776.2</a:t>
                      </a:r>
                      <a:endParaRPr lang="th-TH" sz="19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900" dirty="0" smtClean="0">
                          <a:latin typeface="Angsana New" pitchFamily="18" charset="-34"/>
                          <a:cs typeface="Angsana New" pitchFamily="18" charset="-34"/>
                        </a:rPr>
                        <a:t>44.9</a:t>
                      </a:r>
                      <a:endParaRPr lang="th-TH" sz="19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>
                          <a:latin typeface="Angsana New" pitchFamily="18" charset="-34"/>
                          <a:cs typeface="Angsana New" pitchFamily="18" charset="-34"/>
                        </a:rPr>
                        <a:t>5,624.3</a:t>
                      </a:r>
                      <a:endParaRPr lang="th-TH" sz="19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>
                          <a:latin typeface="Angsana New" pitchFamily="18" charset="-34"/>
                          <a:cs typeface="Angsana New" pitchFamily="18" charset="-34"/>
                        </a:rPr>
                        <a:t>44.6</a:t>
                      </a:r>
                      <a:endParaRPr lang="th-TH" sz="19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>
                          <a:latin typeface="Angsana New" pitchFamily="18" charset="-34"/>
                          <a:cs typeface="Angsana New" pitchFamily="18" charset="-34"/>
                        </a:rPr>
                        <a:t>7,739.6</a:t>
                      </a:r>
                      <a:endParaRPr lang="th-TH" sz="19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>
                          <a:latin typeface="Angsana New" pitchFamily="18" charset="-34"/>
                          <a:cs typeface="Angsana New" pitchFamily="18" charset="-34"/>
                        </a:rPr>
                        <a:t>44.0</a:t>
                      </a:r>
                      <a:endParaRPr lang="th-TH" sz="19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>
                          <a:latin typeface="Angsana New" pitchFamily="18" charset="-34"/>
                          <a:cs typeface="Angsana New" pitchFamily="18" charset="-34"/>
                        </a:rPr>
                        <a:t>8,874.3</a:t>
                      </a:r>
                      <a:endParaRPr lang="th-TH" sz="19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>
                          <a:latin typeface="Angsana New" pitchFamily="18" charset="-34"/>
                          <a:cs typeface="Angsana New" pitchFamily="18" charset="-34"/>
                        </a:rPr>
                        <a:t>43.2</a:t>
                      </a:r>
                      <a:endParaRPr lang="th-TH" sz="19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sz="1900" dirty="0" smtClean="0">
                          <a:latin typeface="Angsana New" pitchFamily="18" charset="-34"/>
                          <a:cs typeface="Angsana New" pitchFamily="18" charset="-34"/>
                        </a:rPr>
                        <a:t>ผู้สูงอายุหญิง</a:t>
                      </a:r>
                      <a:endParaRPr lang="th-TH" sz="19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900" dirty="0" smtClean="0">
                          <a:latin typeface="Angsana New" pitchFamily="18" charset="-34"/>
                          <a:cs typeface="Angsana New" pitchFamily="18" charset="-34"/>
                        </a:rPr>
                        <a:t>4</a:t>
                      </a:r>
                      <a:r>
                        <a:rPr lang="en-US" sz="1900" dirty="0" smtClean="0">
                          <a:latin typeface="Angsana New" pitchFamily="18" charset="-34"/>
                          <a:cs typeface="Angsana New" pitchFamily="18" charset="-34"/>
                        </a:rPr>
                        <a:t>,</a:t>
                      </a:r>
                      <a:r>
                        <a:rPr lang="th-TH" sz="1900" dirty="0" smtClean="0">
                          <a:latin typeface="Angsana New" pitchFamily="18" charset="-34"/>
                          <a:cs typeface="Angsana New" pitchFamily="18" charset="-34"/>
                        </a:rPr>
                        <a:t>631.7</a:t>
                      </a:r>
                      <a:endParaRPr lang="th-TH" sz="19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900" dirty="0" smtClean="0">
                          <a:latin typeface="Angsana New" pitchFamily="18" charset="-34"/>
                          <a:cs typeface="Angsana New" pitchFamily="18" charset="-34"/>
                        </a:rPr>
                        <a:t>55.1</a:t>
                      </a:r>
                      <a:endParaRPr lang="th-TH" sz="19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>
                          <a:latin typeface="Angsana New" pitchFamily="18" charset="-34"/>
                          <a:cs typeface="Angsana New" pitchFamily="18" charset="-34"/>
                        </a:rPr>
                        <a:t>6,997.4</a:t>
                      </a:r>
                      <a:endParaRPr lang="th-TH" sz="19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>
                          <a:latin typeface="Angsana New" pitchFamily="18" charset="-34"/>
                          <a:cs typeface="Angsana New" pitchFamily="18" charset="-34"/>
                        </a:rPr>
                        <a:t>55.4</a:t>
                      </a:r>
                      <a:endParaRPr lang="th-TH" sz="19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>
                          <a:latin typeface="Angsana New" pitchFamily="18" charset="-34"/>
                          <a:cs typeface="Angsana New" pitchFamily="18" charset="-34"/>
                        </a:rPr>
                        <a:t>9,839.4</a:t>
                      </a:r>
                      <a:endParaRPr lang="th-TH" sz="19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>
                          <a:latin typeface="Angsana New" pitchFamily="18" charset="-34"/>
                          <a:cs typeface="Angsana New" pitchFamily="18" charset="-34"/>
                        </a:rPr>
                        <a:t>56.0</a:t>
                      </a:r>
                      <a:endParaRPr lang="th-TH" sz="19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>
                          <a:latin typeface="Angsana New" pitchFamily="18" charset="-34"/>
                          <a:cs typeface="Angsana New" pitchFamily="18" charset="-34"/>
                        </a:rPr>
                        <a:t>11,645.1</a:t>
                      </a:r>
                      <a:endParaRPr lang="th-TH" sz="19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>
                          <a:latin typeface="Angsana New" pitchFamily="18" charset="-34"/>
                          <a:cs typeface="Angsana New" pitchFamily="18" charset="-34"/>
                        </a:rPr>
                        <a:t>56.8</a:t>
                      </a:r>
                      <a:endParaRPr lang="th-TH" sz="19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sz="1900" dirty="0" smtClean="0">
                          <a:latin typeface="Angsana New" pitchFamily="18" charset="-34"/>
                          <a:cs typeface="Angsana New" pitchFamily="18" charset="-34"/>
                        </a:rPr>
                        <a:t>ผู้สูงอายุในเขตเมือง</a:t>
                      </a:r>
                      <a:endParaRPr lang="th-TH" sz="19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900" dirty="0" smtClean="0">
                          <a:latin typeface="Angsana New" pitchFamily="18" charset="-34"/>
                          <a:cs typeface="Angsana New" pitchFamily="18" charset="-34"/>
                        </a:rPr>
                        <a:t>3</a:t>
                      </a:r>
                      <a:r>
                        <a:rPr lang="en-US" sz="1900" dirty="0" smtClean="0">
                          <a:latin typeface="Angsana New" pitchFamily="18" charset="-34"/>
                          <a:cs typeface="Angsana New" pitchFamily="18" charset="-34"/>
                        </a:rPr>
                        <a:t>,</a:t>
                      </a:r>
                      <a:r>
                        <a:rPr lang="th-TH" sz="1900" dirty="0" smtClean="0">
                          <a:latin typeface="Angsana New" pitchFamily="18" charset="-34"/>
                          <a:cs typeface="Angsana New" pitchFamily="18" charset="-34"/>
                        </a:rPr>
                        <a:t>333.9</a:t>
                      </a:r>
                      <a:endParaRPr lang="th-TH" sz="19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900" dirty="0" smtClean="0">
                          <a:latin typeface="Angsana New" pitchFamily="18" charset="-34"/>
                          <a:cs typeface="Angsana New" pitchFamily="18" charset="-34"/>
                        </a:rPr>
                        <a:t>39.7</a:t>
                      </a:r>
                      <a:endParaRPr lang="th-TH" sz="19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>
                          <a:latin typeface="Angsana New" pitchFamily="18" charset="-34"/>
                          <a:cs typeface="Angsana New" pitchFamily="18" charset="-34"/>
                        </a:rPr>
                        <a:t>6,283.9</a:t>
                      </a:r>
                      <a:endParaRPr lang="th-TH" sz="19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>
                          <a:latin typeface="Angsana New" pitchFamily="18" charset="-34"/>
                          <a:cs typeface="Angsana New" pitchFamily="18" charset="-34"/>
                        </a:rPr>
                        <a:t>49.8</a:t>
                      </a:r>
                      <a:endParaRPr lang="th-TH" sz="19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>
                          <a:latin typeface="Angsana New" pitchFamily="18" charset="-34"/>
                          <a:cs typeface="Angsana New" pitchFamily="18" charset="-34"/>
                        </a:rPr>
                        <a:t>10,422.2</a:t>
                      </a:r>
                      <a:endParaRPr lang="th-TH" sz="19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>
                          <a:latin typeface="Angsana New" pitchFamily="18" charset="-34"/>
                          <a:cs typeface="Angsana New" pitchFamily="18" charset="-34"/>
                        </a:rPr>
                        <a:t>59.3</a:t>
                      </a:r>
                      <a:endParaRPr lang="th-TH" sz="19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>
                          <a:latin typeface="Angsana New" pitchFamily="18" charset="-34"/>
                          <a:cs typeface="Angsana New" pitchFamily="18" charset="-34"/>
                        </a:rPr>
                        <a:t>11,586.0</a:t>
                      </a:r>
                      <a:endParaRPr lang="th-TH" sz="19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>
                          <a:latin typeface="Angsana New" pitchFamily="18" charset="-34"/>
                          <a:cs typeface="Angsana New" pitchFamily="18" charset="-34"/>
                        </a:rPr>
                        <a:t>59.8</a:t>
                      </a:r>
                      <a:endParaRPr lang="th-TH" sz="19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900" kern="1200" dirty="0" smtClean="0">
                          <a:solidFill>
                            <a:schemeClr val="dk1"/>
                          </a:solidFill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ผู้สูงอายุในเขตชนบท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900" dirty="0" smtClean="0">
                          <a:latin typeface="Angsana New" pitchFamily="18" charset="-34"/>
                          <a:cs typeface="Angsana New" pitchFamily="18" charset="-34"/>
                        </a:rPr>
                        <a:t>5</a:t>
                      </a:r>
                      <a:r>
                        <a:rPr lang="en-US" sz="1900" dirty="0" smtClean="0">
                          <a:latin typeface="Angsana New" pitchFamily="18" charset="-34"/>
                          <a:cs typeface="Angsana New" pitchFamily="18" charset="-34"/>
                        </a:rPr>
                        <a:t>,</a:t>
                      </a:r>
                      <a:r>
                        <a:rPr lang="th-TH" sz="1900" dirty="0" smtClean="0">
                          <a:latin typeface="Angsana New" pitchFamily="18" charset="-34"/>
                          <a:cs typeface="Angsana New" pitchFamily="18" charset="-34"/>
                        </a:rPr>
                        <a:t>074.1</a:t>
                      </a:r>
                      <a:endParaRPr lang="th-TH" sz="19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900" dirty="0" smtClean="0">
                          <a:latin typeface="Angsana New" pitchFamily="18" charset="-34"/>
                          <a:cs typeface="Angsana New" pitchFamily="18" charset="-34"/>
                        </a:rPr>
                        <a:t>60.3</a:t>
                      </a:r>
                      <a:endParaRPr lang="th-TH" sz="19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>
                          <a:latin typeface="Angsana New" pitchFamily="18" charset="-34"/>
                          <a:cs typeface="Angsana New" pitchFamily="18" charset="-34"/>
                        </a:rPr>
                        <a:t>6,337.8</a:t>
                      </a:r>
                      <a:endParaRPr lang="th-TH" sz="19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>
                          <a:latin typeface="Angsana New" pitchFamily="18" charset="-34"/>
                          <a:cs typeface="Angsana New" pitchFamily="18" charset="-34"/>
                        </a:rPr>
                        <a:t>50.2</a:t>
                      </a:r>
                      <a:endParaRPr lang="th-TH" sz="19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>
                          <a:latin typeface="Angsana New" pitchFamily="18" charset="-34"/>
                          <a:cs typeface="Angsana New" pitchFamily="18" charset="-34"/>
                        </a:rPr>
                        <a:t>7,156.8</a:t>
                      </a:r>
                      <a:endParaRPr lang="th-TH" sz="19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>
                          <a:latin typeface="Angsana New" pitchFamily="18" charset="-34"/>
                          <a:cs typeface="Angsana New" pitchFamily="18" charset="-34"/>
                        </a:rPr>
                        <a:t>40.7</a:t>
                      </a:r>
                      <a:endParaRPr lang="th-TH" sz="19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>
                          <a:latin typeface="Angsana New" pitchFamily="18" charset="-34"/>
                          <a:cs typeface="Angsana New" pitchFamily="18" charset="-34"/>
                        </a:rPr>
                        <a:t>7,774.6</a:t>
                      </a:r>
                      <a:endParaRPr lang="th-TH" sz="19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>
                          <a:latin typeface="Angsana New" pitchFamily="18" charset="-34"/>
                          <a:cs typeface="Angsana New" pitchFamily="18" charset="-34"/>
                        </a:rPr>
                        <a:t>40.2</a:t>
                      </a:r>
                      <a:endParaRPr lang="th-TH" sz="19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42844" y="6505599"/>
            <a:ext cx="74534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cs typeface="+mj-cs"/>
              </a:rPr>
              <a:t>*</a:t>
            </a:r>
            <a:r>
              <a:rPr lang="th-TH" sz="1600" dirty="0" smtClean="0">
                <a:cs typeface="+mj-cs"/>
              </a:rPr>
              <a:t>ที่มา</a:t>
            </a:r>
            <a:r>
              <a:rPr lang="en-US" sz="1600" dirty="0" smtClean="0">
                <a:cs typeface="+mj-cs"/>
              </a:rPr>
              <a:t>: </a:t>
            </a:r>
            <a:r>
              <a:rPr lang="th-TH" sz="1600" dirty="0" smtClean="0">
                <a:cs typeface="+mj-cs"/>
              </a:rPr>
              <a:t>การคาดประมาณประชากรของประเทศไทย พ.ศ.2553 – พ.ศ.2583 สำนักงานคณะกรรมการพัฒนาเศรษฐกิจและสังคมแห่งชาติ</a:t>
            </a:r>
            <a:endParaRPr lang="th-TH" sz="1600" dirty="0">
              <a:cs typeface="+mj-cs"/>
            </a:endParaRPr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252594" y="71438"/>
            <a:ext cx="8712000" cy="7143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285720" y="142852"/>
            <a:ext cx="8643998" cy="64633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th-TH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จำนวนผู้สูงอายุของประเทศไทย พ.ศ.2553 - พ.ศ.2583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*</a:t>
            </a:r>
            <a:endParaRPr lang="th-TH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215514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สี่เหลี่ยมมุมมน 21"/>
          <p:cNvSpPr/>
          <p:nvPr/>
        </p:nvSpPr>
        <p:spPr>
          <a:xfrm>
            <a:off x="119687" y="333028"/>
            <a:ext cx="8929718" cy="783193"/>
          </a:xfrm>
          <a:prstGeom prst="roundRect">
            <a:avLst/>
          </a:prstGeom>
          <a:solidFill>
            <a:srgbClr val="92D050">
              <a:alpha val="74902"/>
            </a:srgbClr>
          </a:soli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0" fontAlgn="base" hangingPunct="0">
              <a:spcBef>
                <a:spcPct val="5000"/>
              </a:spcBef>
              <a:spcAft>
                <a:spcPct val="0"/>
              </a:spcAft>
              <a:defRPr/>
            </a:pPr>
            <a:endParaRPr lang="th-TH" sz="4000" b="1" dirty="0">
              <a:solidFill>
                <a:srgbClr val="000000"/>
              </a:solidFill>
              <a:cs typeface="FreesiaUPC" pitchFamily="34" charset="-34"/>
            </a:endParaRPr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327025" y="2357438"/>
            <a:ext cx="2643188" cy="37147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36547" name="Text Box 2"/>
          <p:cNvSpPr txBox="1">
            <a:spLocks noChangeArrowheads="1"/>
          </p:cNvSpPr>
          <p:nvPr/>
        </p:nvSpPr>
        <p:spPr bwMode="auto">
          <a:xfrm>
            <a:off x="0" y="290404"/>
            <a:ext cx="9144000" cy="1415772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0" fontAlgn="base" hangingPunct="0">
              <a:spcBef>
                <a:spcPct val="5000"/>
              </a:spcBef>
              <a:spcAft>
                <a:spcPct val="0"/>
              </a:spcAft>
              <a:defRPr/>
            </a:pPr>
            <a:r>
              <a:rPr lang="th-TH" sz="4000" b="1" dirty="0" smtClean="0">
                <a:solidFill>
                  <a:srgbClr val="0000FF"/>
                </a:solidFill>
                <a:cs typeface="FreesiaUPC" pitchFamily="34" charset="-34"/>
              </a:rPr>
              <a:t>ความเชื่อมการขับเคลื่อนโยงจาก</a:t>
            </a:r>
            <a:r>
              <a:rPr lang="th-TH" sz="4000" b="1" dirty="0" smtClean="0">
                <a:solidFill>
                  <a:srgbClr val="FF0000"/>
                </a:solidFill>
                <a:cs typeface="FreesiaUPC" pitchFamily="34" charset="-34"/>
              </a:rPr>
              <a:t>ระ</a:t>
            </a:r>
            <a:r>
              <a:rPr lang="th-TH" altLang="th-TH" sz="4000" b="1" dirty="0" smtClean="0">
                <a:solidFill>
                  <a:srgbClr val="FF0000"/>
                </a:solidFill>
                <a:cs typeface="FreesiaUPC" pitchFamily="34" charset="-34"/>
              </a:rPr>
              <a:t>ดับ</a:t>
            </a:r>
            <a:r>
              <a:rPr lang="th-TH" altLang="th-TH" sz="4400" b="1" dirty="0" smtClean="0">
                <a:solidFill>
                  <a:srgbClr val="FF0000"/>
                </a:solidFill>
                <a:cs typeface="FreesiaUPC" pitchFamily="34" charset="-34"/>
              </a:rPr>
              <a:t>ชาติ</a:t>
            </a:r>
            <a:r>
              <a:rPr lang="th-TH" altLang="th-TH" sz="4000" b="1" dirty="0" smtClean="0">
                <a:solidFill>
                  <a:srgbClr val="0000FF"/>
                </a:solidFill>
                <a:cs typeface="FreesiaUPC" pitchFamily="34" charset="-34"/>
              </a:rPr>
              <a:t>สู่</a:t>
            </a:r>
            <a:r>
              <a:rPr lang="th-TH" altLang="th-TH" sz="4400" b="1" dirty="0" smtClean="0">
                <a:solidFill>
                  <a:srgbClr val="FF0000"/>
                </a:solidFill>
                <a:cs typeface="FreesiaUPC" pitchFamily="34" charset="-34"/>
              </a:rPr>
              <a:t>ชุมชน</a:t>
            </a:r>
            <a:endParaRPr lang="en-US" altLang="th-TH" sz="4400" b="1" dirty="0">
              <a:solidFill>
                <a:srgbClr val="FF0000"/>
              </a:solidFill>
              <a:cs typeface="FreesiaUPC" pitchFamily="34" charset="-34"/>
            </a:endParaRPr>
          </a:p>
          <a:p>
            <a:pPr algn="ctr" eaLnBrk="0" fontAlgn="base" hangingPunct="0">
              <a:spcBef>
                <a:spcPct val="5000"/>
              </a:spcBef>
              <a:spcAft>
                <a:spcPct val="0"/>
              </a:spcAft>
              <a:defRPr/>
            </a:pPr>
            <a:r>
              <a:rPr lang="th-TH" sz="4000" b="1" dirty="0" smtClean="0">
                <a:solidFill>
                  <a:srgbClr val="0000FF"/>
                </a:solidFill>
                <a:cs typeface="FreesiaUPC" pitchFamily="34" charset="-34"/>
              </a:rPr>
              <a:t> </a:t>
            </a:r>
            <a:endParaRPr lang="en-GB" sz="4800" b="1" i="1" dirty="0">
              <a:solidFill>
                <a:srgbClr val="0000FF"/>
              </a:solidFill>
              <a:latin typeface="LilyUPC" pitchFamily="34" charset="-34"/>
              <a:cs typeface="LilyUPC" pitchFamily="34" charset="-34"/>
            </a:endParaRPr>
          </a:p>
        </p:txBody>
      </p:sp>
      <p:sp>
        <p:nvSpPr>
          <p:cNvPr id="47116" name="TextBox 5"/>
          <p:cNvSpPr txBox="1">
            <a:spLocks noChangeArrowheads="1"/>
          </p:cNvSpPr>
          <p:nvPr/>
        </p:nvSpPr>
        <p:spPr bwMode="auto">
          <a:xfrm>
            <a:off x="1763713" y="1484313"/>
            <a:ext cx="64516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h-TH" altLang="th-TH" sz="3600" b="1" dirty="0" smtClean="0">
                <a:solidFill>
                  <a:srgbClr val="663300"/>
                </a:solidFill>
                <a:cs typeface="FreesiaUPC" pitchFamily="34" charset="-34"/>
              </a:rPr>
              <a:t>ความสัมพันธ์การขับเคลื่อนในแต่ละระดับ</a:t>
            </a:r>
            <a:endParaRPr lang="en-US" altLang="th-TH" sz="3600" b="1" dirty="0" smtClean="0">
              <a:solidFill>
                <a:srgbClr val="663300"/>
              </a:solidFill>
              <a:cs typeface="FreesiaUPC" pitchFamily="34" charset="-34"/>
            </a:endParaRPr>
          </a:p>
        </p:txBody>
      </p:sp>
      <p:grpSp>
        <p:nvGrpSpPr>
          <p:cNvPr id="47117" name="กลุ่ม 9"/>
          <p:cNvGrpSpPr>
            <a:grpSpLocks/>
          </p:cNvGrpSpPr>
          <p:nvPr/>
        </p:nvGrpSpPr>
        <p:grpSpPr bwMode="auto">
          <a:xfrm>
            <a:off x="755650" y="2643188"/>
            <a:ext cx="1500188" cy="1143000"/>
            <a:chOff x="2857488" y="2714620"/>
            <a:chExt cx="1285884" cy="1143008"/>
          </a:xfrm>
        </p:grpSpPr>
        <p:sp>
          <p:nvSpPr>
            <p:cNvPr id="9" name="วงรี 8"/>
            <p:cNvSpPr/>
            <p:nvPr/>
          </p:nvSpPr>
          <p:spPr>
            <a:xfrm>
              <a:off x="2928246" y="2714620"/>
              <a:ext cx="1143008" cy="1143008"/>
            </a:xfrm>
            <a:prstGeom prst="ellipse">
              <a:avLst/>
            </a:prstGeom>
            <a:solidFill>
              <a:srgbClr val="FFC000"/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6103" name="TextBox 7"/>
            <p:cNvSpPr txBox="1">
              <a:spLocks noChangeArrowheads="1"/>
            </p:cNvSpPr>
            <p:nvPr/>
          </p:nvSpPr>
          <p:spPr bwMode="auto">
            <a:xfrm>
              <a:off x="2857488" y="2882091"/>
              <a:ext cx="1285884" cy="8617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>
              <a:spAutoFit/>
            </a:bodyPr>
            <a:lstStyle/>
            <a:p>
              <a:pPr algn="ctr" fontAlgn="base">
                <a:lnSpc>
                  <a:spcPts val="3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th-TH" sz="3600" b="1" dirty="0">
                  <a:solidFill>
                    <a:srgbClr val="000000"/>
                  </a:solidFill>
                  <a:latin typeface="Calibri" pitchFamily="34" charset="0"/>
                  <a:cs typeface="LilyUPC" pitchFamily="34" charset="-34"/>
                </a:rPr>
                <a:t>ระดับ</a:t>
              </a:r>
            </a:p>
            <a:p>
              <a:pPr algn="ctr" fontAlgn="base">
                <a:lnSpc>
                  <a:spcPts val="3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th-TH" sz="3600" b="1" dirty="0">
                  <a:solidFill>
                    <a:srgbClr val="000000"/>
                  </a:solidFill>
                  <a:latin typeface="Calibri" pitchFamily="34" charset="0"/>
                  <a:cs typeface="LilyUPC" pitchFamily="34" charset="-34"/>
                </a:rPr>
                <a:t>ชาติ</a:t>
              </a:r>
              <a:endParaRPr lang="en-US" sz="3600" b="1" dirty="0">
                <a:solidFill>
                  <a:srgbClr val="000000"/>
                </a:solidFill>
                <a:latin typeface="Calibri" pitchFamily="34" charset="0"/>
                <a:cs typeface="LilyUPC" pitchFamily="34" charset="-34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285751" y="4071938"/>
            <a:ext cx="2714625" cy="22463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65100" indent="-1651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th-TH" sz="2000" b="1" dirty="0">
                <a:solidFill>
                  <a:srgbClr val="000000"/>
                </a:solidFill>
                <a:cs typeface="FreesiaUPC" pitchFamily="34" charset="-34"/>
              </a:rPr>
              <a:t>กำหนดนโยบาย</a:t>
            </a:r>
          </a:p>
          <a:p>
            <a:pPr marL="165100" indent="-1651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th-TH" sz="2000" b="1" dirty="0">
                <a:solidFill>
                  <a:srgbClr val="000000"/>
                </a:solidFill>
                <a:cs typeface="FreesiaUPC" pitchFamily="34" charset="-34"/>
              </a:rPr>
              <a:t>กำหนดเป้าประสงค์และตัวชี้วัด</a:t>
            </a:r>
          </a:p>
          <a:p>
            <a:pPr marL="165100" indent="-1651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th-TH" sz="2000" b="1" dirty="0">
                <a:solidFill>
                  <a:srgbClr val="000000"/>
                </a:solidFill>
                <a:cs typeface="FreesiaUPC" pitchFamily="34" charset="-34"/>
              </a:rPr>
              <a:t>แปลงยุทธศาสตร์สู่การปฏิบัติ</a:t>
            </a:r>
          </a:p>
          <a:p>
            <a:pPr marL="165100" indent="-1651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th-TH" sz="2000" b="1" dirty="0">
                <a:solidFill>
                  <a:srgbClr val="000000"/>
                </a:solidFill>
                <a:cs typeface="FreesiaUPC" pitchFamily="34" charset="-34"/>
              </a:rPr>
              <a:t>จัดตั้งหน่วยงาน</a:t>
            </a:r>
          </a:p>
          <a:p>
            <a:pPr marL="165100" indent="-1651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th-TH" sz="2000" b="1" dirty="0">
                <a:solidFill>
                  <a:srgbClr val="000000"/>
                </a:solidFill>
                <a:cs typeface="FreesiaUPC" pitchFamily="34" charset="-34"/>
              </a:rPr>
              <a:t>ฝึกอบรมและสนับสนุนระบบ</a:t>
            </a:r>
          </a:p>
          <a:p>
            <a:pPr marL="165100" indent="-1651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th-TH" sz="2000" b="1" spc="-70" dirty="0">
                <a:solidFill>
                  <a:srgbClr val="000000"/>
                </a:solidFill>
                <a:cs typeface="FreesiaUPC" pitchFamily="34" charset="-34"/>
              </a:rPr>
              <a:t>ตรวจติดตามและประเมินผล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 b="1" dirty="0">
              <a:solidFill>
                <a:srgbClr val="000000"/>
              </a:solidFill>
              <a:cs typeface="FreesiaUPC" pitchFamily="34" charset="-34"/>
            </a:endParaRPr>
          </a:p>
        </p:txBody>
      </p:sp>
      <p:sp>
        <p:nvSpPr>
          <p:cNvPr id="13" name="สี่เหลี่ยมผืนผ้า 12"/>
          <p:cNvSpPr/>
          <p:nvPr/>
        </p:nvSpPr>
        <p:spPr>
          <a:xfrm>
            <a:off x="3286125" y="2357438"/>
            <a:ext cx="2643188" cy="3714750"/>
          </a:xfrm>
          <a:prstGeom prst="rect">
            <a:avLst/>
          </a:prstGeom>
          <a:solidFill>
            <a:schemeClr val="accent5">
              <a:lumMod val="9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47122" name="กลุ่ม 13"/>
          <p:cNvGrpSpPr>
            <a:grpSpLocks/>
          </p:cNvGrpSpPr>
          <p:nvPr/>
        </p:nvGrpSpPr>
        <p:grpSpPr bwMode="auto">
          <a:xfrm>
            <a:off x="3810006" y="2643188"/>
            <a:ext cx="1508125" cy="1143000"/>
            <a:chOff x="2857488" y="2714620"/>
            <a:chExt cx="1285884" cy="1143008"/>
          </a:xfrm>
        </p:grpSpPr>
        <p:sp>
          <p:nvSpPr>
            <p:cNvPr id="15" name="วงรี 14"/>
            <p:cNvSpPr/>
            <p:nvPr/>
          </p:nvSpPr>
          <p:spPr>
            <a:xfrm>
              <a:off x="2929227" y="2714620"/>
              <a:ext cx="1142406" cy="1143008"/>
            </a:xfrm>
            <a:prstGeom prst="ellipse">
              <a:avLst/>
            </a:prstGeom>
            <a:solidFill>
              <a:srgbClr val="FFC000"/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6101" name="TextBox 15"/>
            <p:cNvSpPr txBox="1">
              <a:spLocks noChangeArrowheads="1"/>
            </p:cNvSpPr>
            <p:nvPr/>
          </p:nvSpPr>
          <p:spPr bwMode="auto">
            <a:xfrm>
              <a:off x="2857488" y="2857496"/>
              <a:ext cx="1285884" cy="8617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>
              <a:spAutoFit/>
            </a:bodyPr>
            <a:lstStyle/>
            <a:p>
              <a:pPr algn="ctr" fontAlgn="base">
                <a:lnSpc>
                  <a:spcPts val="3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th-TH" sz="3600" b="1" dirty="0">
                  <a:solidFill>
                    <a:srgbClr val="000000"/>
                  </a:solidFill>
                  <a:latin typeface="Calibri" pitchFamily="34" charset="0"/>
                  <a:cs typeface="LilyUPC" pitchFamily="34" charset="-34"/>
                </a:rPr>
                <a:t>ระดับจังหวัด</a:t>
              </a:r>
              <a:endParaRPr lang="en-US" sz="3600" b="1" dirty="0">
                <a:solidFill>
                  <a:srgbClr val="000000"/>
                </a:solidFill>
                <a:latin typeface="Calibri" pitchFamily="34" charset="0"/>
                <a:cs typeface="LilyUPC" pitchFamily="34" charset="-34"/>
              </a:endParaRPr>
            </a:p>
          </p:txBody>
        </p:sp>
      </p:grpSp>
      <p:sp>
        <p:nvSpPr>
          <p:cNvPr id="47123" name="TextBox 16"/>
          <p:cNvSpPr txBox="1">
            <a:spLocks noChangeArrowheads="1"/>
          </p:cNvSpPr>
          <p:nvPr/>
        </p:nvSpPr>
        <p:spPr bwMode="auto">
          <a:xfrm>
            <a:off x="3244850" y="4071939"/>
            <a:ext cx="2827338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65100" indent="-1651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th-TH" altLang="th-TH" sz="2000" b="1" smtClean="0">
                <a:solidFill>
                  <a:srgbClr val="000000"/>
                </a:solidFill>
                <a:cs typeface="FreesiaUPC" pitchFamily="34" charset="-34"/>
              </a:rPr>
              <a:t>จัดทำแผนปฏิบัติการ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th-TH" altLang="th-TH" sz="2000" b="1" smtClean="0">
                <a:solidFill>
                  <a:srgbClr val="000000"/>
                </a:solidFill>
                <a:cs typeface="FreesiaUPC" pitchFamily="34" charset="-34"/>
              </a:rPr>
              <a:t>ฝึกอบรมและสนับสนุนการบริการ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th-TH" altLang="th-TH" sz="2000" b="1" smtClean="0">
                <a:solidFill>
                  <a:srgbClr val="000000"/>
                </a:solidFill>
                <a:cs typeface="FreesiaUPC" pitchFamily="34" charset="-34"/>
              </a:rPr>
              <a:t>การนำไปปฏิบัติ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th-TH" altLang="th-TH" sz="2000" b="1" smtClean="0">
                <a:solidFill>
                  <a:srgbClr val="000000"/>
                </a:solidFill>
                <a:cs typeface="FreesiaUPC" pitchFamily="34" charset="-34"/>
              </a:rPr>
              <a:t>ตรวจติดตามและประเมินผล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altLang="th-TH" sz="2000" b="1" smtClean="0">
              <a:solidFill>
                <a:srgbClr val="000000"/>
              </a:solidFill>
              <a:cs typeface="FreesiaUPC" pitchFamily="34" charset="-34"/>
            </a:endParaRPr>
          </a:p>
        </p:txBody>
      </p:sp>
      <p:sp>
        <p:nvSpPr>
          <p:cNvPr id="18" name="สี่เหลี่ยมผืนผ้า 17"/>
          <p:cNvSpPr/>
          <p:nvPr/>
        </p:nvSpPr>
        <p:spPr>
          <a:xfrm>
            <a:off x="6256350" y="2357438"/>
            <a:ext cx="2643187" cy="3714750"/>
          </a:xfrm>
          <a:prstGeom prst="rect">
            <a:avLst/>
          </a:prstGeom>
          <a:solidFill>
            <a:srgbClr val="FFCCCC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47127" name="กลุ่ม 18"/>
          <p:cNvGrpSpPr>
            <a:grpSpLocks/>
          </p:cNvGrpSpPr>
          <p:nvPr/>
        </p:nvGrpSpPr>
        <p:grpSpPr bwMode="auto">
          <a:xfrm>
            <a:off x="6848480" y="2643188"/>
            <a:ext cx="1560513" cy="1143000"/>
            <a:chOff x="2857488" y="2714620"/>
            <a:chExt cx="1285884" cy="1143008"/>
          </a:xfrm>
        </p:grpSpPr>
        <p:sp>
          <p:nvSpPr>
            <p:cNvPr id="20" name="วงรี 19"/>
            <p:cNvSpPr/>
            <p:nvPr/>
          </p:nvSpPr>
          <p:spPr>
            <a:xfrm>
              <a:off x="2929435" y="2714620"/>
              <a:ext cx="1141990" cy="1143008"/>
            </a:xfrm>
            <a:prstGeom prst="ellipse">
              <a:avLst/>
            </a:prstGeom>
            <a:solidFill>
              <a:srgbClr val="FFC000"/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6099" name="TextBox 20"/>
            <p:cNvSpPr txBox="1">
              <a:spLocks noChangeArrowheads="1"/>
            </p:cNvSpPr>
            <p:nvPr/>
          </p:nvSpPr>
          <p:spPr bwMode="auto">
            <a:xfrm>
              <a:off x="2857488" y="2857496"/>
              <a:ext cx="1285884" cy="8617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>
              <a:spAutoFit/>
            </a:bodyPr>
            <a:lstStyle/>
            <a:p>
              <a:pPr algn="ctr" fontAlgn="base">
                <a:lnSpc>
                  <a:spcPts val="3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th-TH" sz="3600" b="1" dirty="0">
                  <a:solidFill>
                    <a:srgbClr val="7030A0"/>
                  </a:solidFill>
                  <a:latin typeface="Calibri" pitchFamily="34" charset="0"/>
                  <a:cs typeface="LilyUPC" pitchFamily="34" charset="-34"/>
                </a:rPr>
                <a:t>ระดับ</a:t>
              </a:r>
            </a:p>
            <a:p>
              <a:pPr algn="ctr" fontAlgn="base">
                <a:lnSpc>
                  <a:spcPts val="3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th-TH" sz="3600" b="1" dirty="0">
                  <a:solidFill>
                    <a:srgbClr val="7030A0"/>
                  </a:solidFill>
                  <a:latin typeface="Calibri" pitchFamily="34" charset="0"/>
                  <a:cs typeface="LilyUPC" pitchFamily="34" charset="-34"/>
                </a:rPr>
                <a:t>ชุมชน</a:t>
              </a:r>
              <a:endParaRPr lang="en-US" sz="3600" b="1" dirty="0">
                <a:solidFill>
                  <a:srgbClr val="7030A0"/>
                </a:solidFill>
                <a:latin typeface="Calibri" pitchFamily="34" charset="0"/>
                <a:cs typeface="LilyUPC" pitchFamily="34" charset="-34"/>
              </a:endParaRPr>
            </a:p>
          </p:txBody>
        </p:sp>
      </p:grpSp>
      <p:sp>
        <p:nvSpPr>
          <p:cNvPr id="47128" name="TextBox 21"/>
          <p:cNvSpPr txBox="1">
            <a:spLocks noChangeArrowheads="1"/>
          </p:cNvSpPr>
          <p:nvPr/>
        </p:nvSpPr>
        <p:spPr bwMode="auto">
          <a:xfrm>
            <a:off x="6215063" y="4071943"/>
            <a:ext cx="271462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65100" indent="-1651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th-TH" altLang="th-TH" sz="2000" b="1" dirty="0" smtClean="0">
                <a:solidFill>
                  <a:srgbClr val="000000"/>
                </a:solidFill>
                <a:cs typeface="FreesiaUPC" pitchFamily="34" charset="-34"/>
              </a:rPr>
              <a:t>มีส่วนร่วมและขับเคลื่อนทางสังคม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th-TH" altLang="th-TH" sz="2000" b="1" dirty="0" smtClean="0">
                <a:solidFill>
                  <a:srgbClr val="000000"/>
                </a:solidFill>
                <a:cs typeface="FreesiaUPC" pitchFamily="34" charset="-34"/>
              </a:rPr>
              <a:t>จัดทำแผนปฏิบัติการ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th-TH" altLang="th-TH" sz="2000" b="1" dirty="0" smtClean="0">
                <a:solidFill>
                  <a:srgbClr val="000000"/>
                </a:solidFill>
                <a:cs typeface="FreesiaUPC" pitchFamily="34" charset="-34"/>
              </a:rPr>
              <a:t>การนำไปปฏิบัติ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th-TH" altLang="th-TH" sz="2000" b="1" dirty="0" smtClean="0">
                <a:solidFill>
                  <a:srgbClr val="000000"/>
                </a:solidFill>
                <a:cs typeface="FreesiaUPC" pitchFamily="34" charset="-34"/>
              </a:rPr>
              <a:t>ตรวจติดตามโดยใช้เกณฑ์ชี้วัด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altLang="th-TH" sz="2000" b="1" dirty="0" smtClean="0">
              <a:solidFill>
                <a:srgbClr val="000000"/>
              </a:solidFill>
              <a:cs typeface="FreesiaUPC" pitchFamily="34" charset="-34"/>
            </a:endParaRPr>
          </a:p>
        </p:txBody>
      </p:sp>
      <p:sp>
        <p:nvSpPr>
          <p:cNvPr id="23" name="ลูกศรซ้าย-ขวา 22"/>
          <p:cNvSpPr/>
          <p:nvPr/>
        </p:nvSpPr>
        <p:spPr>
          <a:xfrm>
            <a:off x="2357438" y="2857524"/>
            <a:ext cx="1452562" cy="714375"/>
          </a:xfrm>
          <a:prstGeom prst="leftRightArrow">
            <a:avLst/>
          </a:prstGeom>
          <a:solidFill>
            <a:srgbClr val="FFC00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4" name="ลูกศรซ้าย-ขวา 23"/>
          <p:cNvSpPr/>
          <p:nvPr/>
        </p:nvSpPr>
        <p:spPr>
          <a:xfrm>
            <a:off x="5435603" y="2857524"/>
            <a:ext cx="1377950" cy="714375"/>
          </a:xfrm>
          <a:prstGeom prst="leftRightArrow">
            <a:avLst/>
          </a:prstGeom>
          <a:solidFill>
            <a:srgbClr val="FFC00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160168" y="6623641"/>
            <a:ext cx="548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884368" y="6669360"/>
            <a:ext cx="12410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th-TH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FreesiaUPC" pitchFamily="34" charset="-34"/>
                <a:cs typeface="FreesiaUPC" pitchFamily="34" charset="-34"/>
              </a:rPr>
              <a:t>ศ.ไกรสิทธิ์ </a:t>
            </a:r>
            <a:r>
              <a:rPr lang="th-TH" sz="1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FreesiaUPC" pitchFamily="34" charset="-34"/>
                <a:cs typeface="FreesiaUPC" pitchFamily="34" charset="-34"/>
              </a:rPr>
              <a:t>ตันติศิ</a:t>
            </a:r>
            <a:r>
              <a:rPr lang="th-TH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FreesiaUPC" pitchFamily="34" charset="-34"/>
                <a:cs typeface="FreesiaUPC" pitchFamily="34" charset="-34"/>
              </a:rPr>
              <a:t>ริ</a:t>
            </a:r>
            <a:r>
              <a:rPr lang="th-TH" sz="1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FreesiaUPC" pitchFamily="34" charset="-34"/>
                <a:cs typeface="FreesiaUPC" pitchFamily="34" charset="-34"/>
              </a:rPr>
              <a:t>นทร์</a:t>
            </a:r>
            <a:endParaRPr lang="th-TH" sz="1200" b="1" dirty="0">
              <a:solidFill>
                <a:schemeClr val="tx1">
                  <a:lumMod val="65000"/>
                  <a:lumOff val="35000"/>
                </a:schemeClr>
              </a:solidFill>
              <a:latin typeface="FreesiaUPC" pitchFamily="34" charset="-34"/>
              <a:cs typeface="FreesiaUPC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4375161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6"/>
          <p:cNvSpPr txBox="1">
            <a:spLocks noChangeArrowheads="1"/>
          </p:cNvSpPr>
          <p:nvPr/>
        </p:nvSpPr>
        <p:spPr bwMode="auto">
          <a:xfrm>
            <a:off x="6286500" y="2492896"/>
            <a:ext cx="2667000" cy="1081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 eaLnBrk="1" hangingPunct="1">
              <a:lnSpc>
                <a:spcPts val="2500"/>
              </a:lnSpc>
            </a:pPr>
            <a:r>
              <a:rPr lang="th-TH" b="1" dirty="0" smtClean="0">
                <a:solidFill>
                  <a:srgbClr val="7030A0"/>
                </a:solidFill>
                <a:latin typeface="Freesia New" pitchFamily="34" charset="-34"/>
                <a:cs typeface="Cordia New" panose="020B0304020202020204" pitchFamily="34" charset="-34"/>
              </a:rPr>
              <a:t> </a:t>
            </a:r>
            <a:r>
              <a:rPr lang="th-TH" b="1" dirty="0">
                <a:solidFill>
                  <a:srgbClr val="FF0000"/>
                </a:solidFill>
                <a:latin typeface="Freesia New" pitchFamily="34" charset="-34"/>
                <a:cs typeface="Cordia New" panose="020B0304020202020204" pitchFamily="34" charset="-34"/>
              </a:rPr>
              <a:t>รพ.ส่งเสริมสุขภาพ</a:t>
            </a:r>
          </a:p>
          <a:p>
            <a:pPr algn="ctr" eaLnBrk="1" hangingPunct="1">
              <a:lnSpc>
                <a:spcPts val="2500"/>
              </a:lnSpc>
            </a:pPr>
            <a:r>
              <a:rPr lang="en-US" b="1" dirty="0" smtClean="0">
                <a:latin typeface="FreesiaUPC" panose="020B0604020202020204" pitchFamily="34" charset="-34"/>
                <a:cs typeface="FreesiaUPC" panose="020B0604020202020204" pitchFamily="34" charset="-34"/>
              </a:rPr>
              <a:t>/</a:t>
            </a:r>
            <a:r>
              <a:rPr lang="th-TH" b="1" dirty="0" smtClean="0">
                <a:latin typeface="FreesiaUPC" panose="020B0604020202020204" pitchFamily="34" charset="-34"/>
                <a:cs typeface="FreesiaUPC" panose="020B0604020202020204" pitchFamily="34" charset="-34"/>
              </a:rPr>
              <a:t>สถานี</a:t>
            </a:r>
            <a:r>
              <a:rPr lang="th-TH" b="1" dirty="0">
                <a:latin typeface="FreesiaUPC" panose="020B0604020202020204" pitchFamily="34" charset="-34"/>
                <a:cs typeface="FreesiaUPC" panose="020B0604020202020204" pitchFamily="34" charset="-34"/>
              </a:rPr>
              <a:t>อนามัย</a:t>
            </a:r>
          </a:p>
          <a:p>
            <a:pPr algn="ctr" eaLnBrk="1" hangingPunct="1">
              <a:lnSpc>
                <a:spcPts val="2500"/>
              </a:lnSpc>
            </a:pPr>
            <a:endParaRPr lang="th-TH" b="1" dirty="0"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sp>
        <p:nvSpPr>
          <p:cNvPr id="11267" name="TextBox 7"/>
          <p:cNvSpPr txBox="1">
            <a:spLocks noChangeArrowheads="1"/>
          </p:cNvSpPr>
          <p:nvPr/>
        </p:nvSpPr>
        <p:spPr bwMode="auto">
          <a:xfrm>
            <a:off x="0" y="5670550"/>
            <a:ext cx="2928938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 eaLnBrk="1" hangingPunct="1">
              <a:lnSpc>
                <a:spcPts val="2800"/>
              </a:lnSpc>
            </a:pPr>
            <a:r>
              <a:rPr lang="th-TH" b="1" dirty="0">
                <a:solidFill>
                  <a:srgbClr val="FF000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ประชาชน </a:t>
            </a:r>
            <a:r>
              <a:rPr lang="en-US" sz="1800" b="1" dirty="0">
                <a:solidFill>
                  <a:srgbClr val="FF000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&amp;</a:t>
            </a:r>
            <a:r>
              <a:rPr lang="en-US" b="1" dirty="0">
                <a:solidFill>
                  <a:srgbClr val="FF000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 </a:t>
            </a:r>
            <a:r>
              <a:rPr lang="th-TH" b="1" dirty="0">
                <a:solidFill>
                  <a:srgbClr val="FF000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อาสาสมัคร</a:t>
            </a:r>
          </a:p>
          <a:p>
            <a:pPr algn="ctr" eaLnBrk="1" hangingPunct="1">
              <a:lnSpc>
                <a:spcPts val="2800"/>
              </a:lnSpc>
            </a:pPr>
            <a:r>
              <a:rPr lang="th-TH" b="1" dirty="0">
                <a:solidFill>
                  <a:srgbClr val="FF000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(</a:t>
            </a:r>
            <a:r>
              <a:rPr lang="th-TH" b="1" dirty="0" err="1" smtClean="0">
                <a:solidFill>
                  <a:srgbClr val="FF000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อส</a:t>
            </a:r>
            <a:r>
              <a:rPr lang="th-TH" b="1" dirty="0" smtClean="0">
                <a:solidFill>
                  <a:srgbClr val="FF000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ม.) </a:t>
            </a:r>
            <a:endParaRPr lang="th-TH" b="1" dirty="0">
              <a:solidFill>
                <a:srgbClr val="FF0000"/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  <a:p>
            <a:pPr algn="ctr" eaLnBrk="1" hangingPunct="1">
              <a:lnSpc>
                <a:spcPts val="2800"/>
              </a:lnSpc>
            </a:pPr>
            <a:r>
              <a:rPr lang="th-TH" b="1" dirty="0">
                <a:latin typeface="FreesiaUPC" panose="020B0604020202020204" pitchFamily="34" charset="-34"/>
                <a:cs typeface="FreesiaUPC" panose="020B0604020202020204" pitchFamily="34" charset="-34"/>
              </a:rPr>
              <a:t>ลูกเสือชาวบ้าน ฯลฯ</a:t>
            </a:r>
          </a:p>
        </p:txBody>
      </p:sp>
      <p:sp>
        <p:nvSpPr>
          <p:cNvPr id="10" name="มนมุมสี่เหลี่ยมด้านทแยงมุม 9"/>
          <p:cNvSpPr>
            <a:spLocks noChangeArrowheads="1"/>
          </p:cNvSpPr>
          <p:nvPr/>
        </p:nvSpPr>
        <p:spPr bwMode="auto">
          <a:xfrm>
            <a:off x="1214438" y="152400"/>
            <a:ext cx="6858000" cy="914400"/>
          </a:xfrm>
          <a:custGeom>
            <a:avLst/>
            <a:gdLst>
              <a:gd name="T0" fmla="*/ 6858000 w 6858000"/>
              <a:gd name="T1" fmla="*/ 457200 h 914400"/>
              <a:gd name="T2" fmla="*/ 3429000 w 6858000"/>
              <a:gd name="T3" fmla="*/ 914400 h 914400"/>
              <a:gd name="T4" fmla="*/ 0 w 6858000"/>
              <a:gd name="T5" fmla="*/ 457200 h 914400"/>
              <a:gd name="T6" fmla="*/ 3429000 w 6858000"/>
              <a:gd name="T7" fmla="*/ 0 h 9144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44637 w 6858000"/>
              <a:gd name="T13" fmla="*/ 44637 h 914400"/>
              <a:gd name="T14" fmla="*/ 6813363 w 6858000"/>
              <a:gd name="T15" fmla="*/ 869763 h 9144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858000" h="914400">
                <a:moveTo>
                  <a:pt x="152403" y="0"/>
                </a:moveTo>
                <a:lnTo>
                  <a:pt x="6858000" y="0"/>
                </a:lnTo>
                <a:lnTo>
                  <a:pt x="6858000" y="761997"/>
                </a:lnTo>
                <a:cubicBezTo>
                  <a:pt x="6858000" y="846166"/>
                  <a:pt x="6789766" y="914399"/>
                  <a:pt x="6705597" y="914400"/>
                </a:cubicBezTo>
                <a:lnTo>
                  <a:pt x="0" y="914400"/>
                </a:lnTo>
                <a:lnTo>
                  <a:pt x="0" y="152403"/>
                </a:lnTo>
                <a:cubicBezTo>
                  <a:pt x="0" y="68233"/>
                  <a:pt x="68233" y="0"/>
                  <a:pt x="152402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>
                  <a:shade val="30000"/>
                  <a:satMod val="115000"/>
                </a:schemeClr>
              </a:gs>
              <a:gs pos="50000">
                <a:schemeClr val="accent3">
                  <a:shade val="67500"/>
                  <a:satMod val="115000"/>
                </a:schemeClr>
              </a:gs>
              <a:gs pos="100000">
                <a:schemeClr val="accent3">
                  <a:shade val="100000"/>
                  <a:satMod val="115000"/>
                </a:schemeClr>
              </a:gs>
            </a:gsLst>
            <a:lin ang="2700000" scaled="1"/>
            <a:tileRect/>
          </a:gradFill>
          <a:ln w="9525" algn="ctr">
            <a:noFill/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>
              <a:solidFill>
                <a:schemeClr val="dk1"/>
              </a:solidFill>
              <a:latin typeface="FreesiaUPC" pitchFamily="34" charset="-34"/>
              <a:cs typeface="FreesiaUPC" pitchFamily="34" charset="-34"/>
            </a:endParaRPr>
          </a:p>
        </p:txBody>
      </p:sp>
      <p:sp>
        <p:nvSpPr>
          <p:cNvPr id="52229" name="ชื่อเรื่อง 1"/>
          <p:cNvSpPr>
            <a:spLocks/>
          </p:cNvSpPr>
          <p:nvPr/>
        </p:nvSpPr>
        <p:spPr bwMode="auto">
          <a:xfrm>
            <a:off x="5715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4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iaUPC" pitchFamily="34" charset="-34"/>
                <a:cs typeface="FreesiaUPC" pitchFamily="34" charset="-34"/>
              </a:rPr>
              <a:t>ต้นทุนของชุมชน</a:t>
            </a:r>
          </a:p>
        </p:txBody>
      </p:sp>
      <p:sp>
        <p:nvSpPr>
          <p:cNvPr id="11272" name="TextBox 5"/>
          <p:cNvSpPr txBox="1">
            <a:spLocks noChangeArrowheads="1"/>
          </p:cNvSpPr>
          <p:nvPr/>
        </p:nvSpPr>
        <p:spPr bwMode="auto">
          <a:xfrm>
            <a:off x="4114800" y="2209800"/>
            <a:ext cx="114300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 eaLnBrk="1" hangingPunct="1">
              <a:lnSpc>
                <a:spcPts val="2500"/>
              </a:lnSpc>
            </a:pPr>
            <a:r>
              <a:rPr lang="th-TH" b="1">
                <a:latin typeface="FreesiaUPC" panose="020B0604020202020204" pitchFamily="34" charset="-34"/>
                <a:cs typeface="FreesiaUPC" panose="020B0604020202020204" pitchFamily="34" charset="-34"/>
              </a:rPr>
              <a:t>โรงเรียน</a:t>
            </a:r>
          </a:p>
        </p:txBody>
      </p:sp>
      <p:sp>
        <p:nvSpPr>
          <p:cNvPr id="11273" name="TextBox 5"/>
          <p:cNvSpPr txBox="1">
            <a:spLocks noChangeArrowheads="1"/>
          </p:cNvSpPr>
          <p:nvPr/>
        </p:nvSpPr>
        <p:spPr bwMode="auto">
          <a:xfrm>
            <a:off x="0" y="3886200"/>
            <a:ext cx="304800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 eaLnBrk="1" hangingPunct="1">
              <a:lnSpc>
                <a:spcPts val="2900"/>
              </a:lnSpc>
            </a:pPr>
            <a:r>
              <a:rPr lang="th-TH" b="1">
                <a:latin typeface="FreesiaUPC" panose="020B0604020202020204" pitchFamily="34" charset="-34"/>
                <a:cs typeface="FreesiaUPC" panose="020B0604020202020204" pitchFamily="34" charset="-34"/>
              </a:rPr>
              <a:t>องค์กรปกครองท้องถิ่น</a:t>
            </a:r>
          </a:p>
          <a:p>
            <a:pPr algn="ctr" eaLnBrk="1" hangingPunct="1">
              <a:lnSpc>
                <a:spcPts val="2900"/>
              </a:lnSpc>
            </a:pPr>
            <a:r>
              <a:rPr lang="th-TH" b="1">
                <a:latin typeface="FreesiaUPC" panose="020B0604020202020204" pitchFamily="34" charset="-34"/>
                <a:cs typeface="FreesiaUPC" panose="020B0604020202020204" pitchFamily="34" charset="-34"/>
              </a:rPr>
              <a:t>(อบต./กำนัน/ผู้ใหญ่บ้าน)</a:t>
            </a:r>
          </a:p>
        </p:txBody>
      </p:sp>
      <p:sp>
        <p:nvSpPr>
          <p:cNvPr id="11274" name="TextBox 5"/>
          <p:cNvSpPr txBox="1">
            <a:spLocks noChangeArrowheads="1"/>
          </p:cNvSpPr>
          <p:nvPr/>
        </p:nvSpPr>
        <p:spPr bwMode="auto">
          <a:xfrm>
            <a:off x="1752600" y="2286000"/>
            <a:ext cx="114300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 eaLnBrk="1" hangingPunct="1">
              <a:lnSpc>
                <a:spcPts val="2500"/>
              </a:lnSpc>
            </a:pPr>
            <a:r>
              <a:rPr lang="th-TH" b="1">
                <a:latin typeface="FreesiaUPC" panose="020B0604020202020204" pitchFamily="34" charset="-34"/>
                <a:cs typeface="FreesiaUPC" panose="020B0604020202020204" pitchFamily="34" charset="-34"/>
              </a:rPr>
              <a:t>วัด</a:t>
            </a:r>
          </a:p>
        </p:txBody>
      </p:sp>
      <p:sp>
        <p:nvSpPr>
          <p:cNvPr id="11275" name="TextBox 6"/>
          <p:cNvSpPr txBox="1">
            <a:spLocks noChangeArrowheads="1"/>
          </p:cNvSpPr>
          <p:nvPr/>
        </p:nvSpPr>
        <p:spPr bwMode="auto">
          <a:xfrm>
            <a:off x="6553200" y="4098925"/>
            <a:ext cx="2667000" cy="108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 eaLnBrk="1" hangingPunct="1">
              <a:lnSpc>
                <a:spcPts val="2600"/>
              </a:lnSpc>
            </a:pPr>
            <a:r>
              <a:rPr lang="th-TH" b="1">
                <a:latin typeface="FreesiaUPC" panose="020B0604020202020204" pitchFamily="34" charset="-34"/>
                <a:cs typeface="FreesiaUPC" panose="020B0604020202020204" pitchFamily="34" charset="-34"/>
              </a:rPr>
              <a:t>การบริการจาก</a:t>
            </a:r>
          </a:p>
          <a:p>
            <a:pPr algn="ctr" eaLnBrk="1" hangingPunct="1">
              <a:lnSpc>
                <a:spcPts val="2600"/>
              </a:lnSpc>
            </a:pPr>
            <a:r>
              <a:rPr lang="th-TH" b="1">
                <a:latin typeface="FreesiaUPC" panose="020B0604020202020204" pitchFamily="34" charset="-34"/>
                <a:cs typeface="FreesiaUPC" panose="020B0604020202020204" pitchFamily="34" charset="-34"/>
              </a:rPr>
              <a:t>หน่วยงานต่างๆ</a:t>
            </a:r>
          </a:p>
          <a:p>
            <a:pPr algn="ctr" eaLnBrk="1" hangingPunct="1">
              <a:lnSpc>
                <a:spcPts val="2600"/>
              </a:lnSpc>
            </a:pPr>
            <a:endParaRPr lang="th-TH" b="1"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sp>
        <p:nvSpPr>
          <p:cNvPr id="11276" name="TextBox 7"/>
          <p:cNvSpPr txBox="1">
            <a:spLocks noChangeArrowheads="1"/>
          </p:cNvSpPr>
          <p:nvPr/>
        </p:nvSpPr>
        <p:spPr bwMode="auto">
          <a:xfrm>
            <a:off x="4286250" y="5857875"/>
            <a:ext cx="3962400" cy="156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 eaLnBrk="1" hangingPunct="1">
              <a:lnSpc>
                <a:spcPts val="2900"/>
              </a:lnSpc>
            </a:pPr>
            <a:r>
              <a:rPr lang="th-TH" b="1">
                <a:latin typeface="FreesiaUPC" panose="020B0604020202020204" pitchFamily="34" charset="-34"/>
                <a:cs typeface="FreesiaUPC" panose="020B0604020202020204" pitchFamily="34" charset="-34"/>
              </a:rPr>
              <a:t>ทรัพยากรธรรมชาติ</a:t>
            </a:r>
          </a:p>
          <a:p>
            <a:pPr algn="ctr" eaLnBrk="1" hangingPunct="1">
              <a:lnSpc>
                <a:spcPts val="2900"/>
              </a:lnSpc>
            </a:pPr>
            <a:r>
              <a:rPr lang="th-TH" b="1">
                <a:latin typeface="FreesiaUPC" panose="020B0604020202020204" pitchFamily="34" charset="-34"/>
                <a:cs typeface="FreesiaUPC" panose="020B0604020202020204" pitchFamily="34" charset="-34"/>
              </a:rPr>
              <a:t> สิ่งแวดล้อม</a:t>
            </a:r>
            <a:r>
              <a:rPr lang="en-US" b="1">
                <a:latin typeface="FreesiaUPC" panose="020B0604020202020204" pitchFamily="34" charset="-34"/>
                <a:cs typeface="FreesiaUPC" panose="020B0604020202020204" pitchFamily="34" charset="-34"/>
              </a:rPr>
              <a:t> &amp;</a:t>
            </a:r>
            <a:r>
              <a:rPr lang="th-TH" b="1">
                <a:latin typeface="FreesiaUPC" panose="020B0604020202020204" pitchFamily="34" charset="-34"/>
                <a:cs typeface="FreesiaUPC" panose="020B0604020202020204" pitchFamily="34" charset="-34"/>
              </a:rPr>
              <a:t> วัฒนธรรมที่ดีงาม</a:t>
            </a:r>
          </a:p>
          <a:p>
            <a:pPr algn="ctr" eaLnBrk="1" hangingPunct="1">
              <a:lnSpc>
                <a:spcPts val="2900"/>
              </a:lnSpc>
            </a:pPr>
            <a:endParaRPr lang="th-TH" b="1">
              <a:latin typeface="FreesiaUPC" panose="020B0604020202020204" pitchFamily="34" charset="-34"/>
              <a:cs typeface="FreesiaUPC" panose="020B0604020202020204" pitchFamily="34" charset="-34"/>
            </a:endParaRPr>
          </a:p>
          <a:p>
            <a:pPr algn="ctr" eaLnBrk="1" hangingPunct="1">
              <a:lnSpc>
                <a:spcPts val="2900"/>
              </a:lnSpc>
            </a:pPr>
            <a:endParaRPr lang="th-TH" b="1"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sp>
        <p:nvSpPr>
          <p:cNvPr id="11277" name="Oval 13"/>
          <p:cNvSpPr>
            <a:spLocks noChangeArrowheads="1"/>
          </p:cNvSpPr>
          <p:nvPr/>
        </p:nvSpPr>
        <p:spPr bwMode="auto">
          <a:xfrm>
            <a:off x="3276600" y="3048000"/>
            <a:ext cx="2819400" cy="14478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CCCC"/>
              </a:gs>
            </a:gsLst>
            <a:path path="shape">
              <a:fillToRect l="50000" t="50000" r="50000" b="50000"/>
            </a:path>
          </a:gradFill>
          <a:ln w="25400" algn="ctr">
            <a:solidFill>
              <a:schemeClr val="bg1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 eaLnBrk="1" hangingPunct="1"/>
            <a:endParaRPr lang="en-US" sz="3600" b="1"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sp>
        <p:nvSpPr>
          <p:cNvPr id="11278" name="Rectangle 15"/>
          <p:cNvSpPr>
            <a:spLocks noChangeArrowheads="1"/>
          </p:cNvSpPr>
          <p:nvPr/>
        </p:nvSpPr>
        <p:spPr bwMode="auto">
          <a:xfrm>
            <a:off x="3581400" y="3241675"/>
            <a:ext cx="2216150" cy="102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th-TH" sz="3600" b="1" dirty="0">
                <a:solidFill>
                  <a:srgbClr val="7030A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การพัฒนา</a:t>
            </a:r>
          </a:p>
          <a:p>
            <a:pPr algn="ctr" eaLnBrk="1" hangingPunct="1">
              <a:lnSpc>
                <a:spcPct val="85000"/>
              </a:lnSpc>
            </a:pPr>
            <a:r>
              <a:rPr lang="th-TH" sz="3600" b="1" dirty="0">
                <a:solidFill>
                  <a:srgbClr val="7030A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และการจัดการ</a:t>
            </a:r>
          </a:p>
        </p:txBody>
      </p:sp>
      <p:sp>
        <p:nvSpPr>
          <p:cNvPr id="11279" name="AutoShape 17"/>
          <p:cNvSpPr>
            <a:spLocks noChangeArrowheads="1"/>
          </p:cNvSpPr>
          <p:nvPr/>
        </p:nvSpPr>
        <p:spPr bwMode="auto">
          <a:xfrm>
            <a:off x="7000875" y="2000250"/>
            <a:ext cx="457200" cy="381000"/>
          </a:xfrm>
          <a:prstGeom prst="plus">
            <a:avLst>
              <a:gd name="adj" fmla="val 32736"/>
            </a:avLst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/>
            <a:endParaRPr lang="en-US"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pic>
        <p:nvPicPr>
          <p:cNvPr id="11280" name="Picture 21" descr="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173163"/>
            <a:ext cx="1143000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9" name="Picture 28" descr="50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286644" y="3286124"/>
            <a:ext cx="1246525" cy="785817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2240" name="Picture 29" descr="kkb10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486400" y="5029200"/>
            <a:ext cx="1295400" cy="83820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2241" name="Picture 31" descr="blog-75477-1-276436-07949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838200" y="2971800"/>
            <a:ext cx="1114425" cy="836613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2242" name="Picture 35" descr="barVpKrJRiDne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928794" y="4929198"/>
            <a:ext cx="1257320" cy="86038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2243" name="Picture 39" descr="DSC00893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1676400" y="1371600"/>
            <a:ext cx="1219200" cy="90170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6664" name="Line 40"/>
          <p:cNvSpPr>
            <a:spLocks noChangeShapeType="1"/>
          </p:cNvSpPr>
          <p:nvPr/>
        </p:nvSpPr>
        <p:spPr bwMode="auto">
          <a:xfrm flipV="1">
            <a:off x="5715000" y="2590800"/>
            <a:ext cx="914400" cy="609600"/>
          </a:xfrm>
          <a:prstGeom prst="line">
            <a:avLst/>
          </a:prstGeom>
          <a:noFill/>
          <a:ln w="28575" cap="rnd">
            <a:solidFill>
              <a:schemeClr val="tx2">
                <a:lumMod val="40000"/>
                <a:lumOff val="60000"/>
              </a:schemeClr>
            </a:solidFill>
            <a:prstDash val="sysDot"/>
            <a:round/>
            <a:headEnd type="oval" w="med" len="med"/>
            <a:tailEnd type="oval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h-TH">
              <a:latin typeface="FreesiaUPC" pitchFamily="34" charset="-34"/>
              <a:cs typeface="FreesiaUPC" pitchFamily="34" charset="-34"/>
            </a:endParaRPr>
          </a:p>
        </p:txBody>
      </p:sp>
      <p:sp>
        <p:nvSpPr>
          <p:cNvPr id="26665" name="Line 41"/>
          <p:cNvSpPr>
            <a:spLocks noChangeShapeType="1"/>
          </p:cNvSpPr>
          <p:nvPr/>
        </p:nvSpPr>
        <p:spPr bwMode="auto">
          <a:xfrm flipV="1">
            <a:off x="6096000" y="3733800"/>
            <a:ext cx="1066800" cy="0"/>
          </a:xfrm>
          <a:prstGeom prst="line">
            <a:avLst/>
          </a:prstGeom>
          <a:noFill/>
          <a:ln w="28575" cap="rnd">
            <a:solidFill>
              <a:schemeClr val="tx2">
                <a:lumMod val="40000"/>
                <a:lumOff val="60000"/>
              </a:schemeClr>
            </a:solidFill>
            <a:prstDash val="sysDot"/>
            <a:round/>
            <a:headEnd type="oval" w="med" len="med"/>
            <a:tailEnd type="oval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h-TH">
              <a:latin typeface="FreesiaUPC" pitchFamily="34" charset="-34"/>
              <a:cs typeface="FreesiaUPC" pitchFamily="34" charset="-34"/>
            </a:endParaRPr>
          </a:p>
        </p:txBody>
      </p:sp>
      <p:sp>
        <p:nvSpPr>
          <p:cNvPr id="26666" name="Line 42"/>
          <p:cNvSpPr>
            <a:spLocks noChangeShapeType="1"/>
          </p:cNvSpPr>
          <p:nvPr/>
        </p:nvSpPr>
        <p:spPr bwMode="auto">
          <a:xfrm>
            <a:off x="5486400" y="4343400"/>
            <a:ext cx="685800" cy="685800"/>
          </a:xfrm>
          <a:prstGeom prst="line">
            <a:avLst/>
          </a:prstGeom>
          <a:noFill/>
          <a:ln w="28575" cap="rnd">
            <a:solidFill>
              <a:schemeClr val="tx2">
                <a:lumMod val="40000"/>
                <a:lumOff val="60000"/>
              </a:schemeClr>
            </a:solidFill>
            <a:prstDash val="sysDot"/>
            <a:round/>
            <a:headEnd type="oval" w="med" len="med"/>
            <a:tailEnd type="oval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h-TH">
              <a:latin typeface="FreesiaUPC" pitchFamily="34" charset="-34"/>
              <a:cs typeface="FreesiaUPC" pitchFamily="34" charset="-34"/>
            </a:endParaRPr>
          </a:p>
        </p:txBody>
      </p:sp>
      <p:sp>
        <p:nvSpPr>
          <p:cNvPr id="26667" name="Line 43"/>
          <p:cNvSpPr>
            <a:spLocks noChangeShapeType="1"/>
          </p:cNvSpPr>
          <p:nvPr/>
        </p:nvSpPr>
        <p:spPr bwMode="auto">
          <a:xfrm flipV="1">
            <a:off x="2209800" y="3733800"/>
            <a:ext cx="1066800" cy="0"/>
          </a:xfrm>
          <a:prstGeom prst="line">
            <a:avLst/>
          </a:prstGeom>
          <a:noFill/>
          <a:ln w="28575" cap="rnd">
            <a:solidFill>
              <a:schemeClr val="tx2">
                <a:lumMod val="40000"/>
                <a:lumOff val="60000"/>
              </a:schemeClr>
            </a:solidFill>
            <a:prstDash val="sysDot"/>
            <a:round/>
            <a:headEnd type="oval" w="med" len="med"/>
            <a:tailEnd type="oval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h-TH">
              <a:latin typeface="FreesiaUPC" pitchFamily="34" charset="-34"/>
              <a:cs typeface="FreesiaUPC" pitchFamily="34" charset="-34"/>
            </a:endParaRPr>
          </a:p>
        </p:txBody>
      </p:sp>
      <p:sp>
        <p:nvSpPr>
          <p:cNvPr id="26668" name="Line 44"/>
          <p:cNvSpPr>
            <a:spLocks noChangeShapeType="1"/>
          </p:cNvSpPr>
          <p:nvPr/>
        </p:nvSpPr>
        <p:spPr bwMode="auto">
          <a:xfrm flipV="1">
            <a:off x="3048000" y="4343400"/>
            <a:ext cx="838200" cy="609600"/>
          </a:xfrm>
          <a:prstGeom prst="line">
            <a:avLst/>
          </a:prstGeom>
          <a:noFill/>
          <a:ln w="28575" cap="rnd">
            <a:solidFill>
              <a:schemeClr val="tx2">
                <a:lumMod val="40000"/>
                <a:lumOff val="60000"/>
              </a:schemeClr>
            </a:solidFill>
            <a:prstDash val="sysDot"/>
            <a:round/>
            <a:headEnd type="oval" w="med" len="med"/>
            <a:tailEnd type="oval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h-TH">
              <a:latin typeface="FreesiaUPC" pitchFamily="34" charset="-34"/>
              <a:cs typeface="FreesiaUPC" pitchFamily="34" charset="-34"/>
            </a:endParaRPr>
          </a:p>
        </p:txBody>
      </p:sp>
      <p:sp>
        <p:nvSpPr>
          <p:cNvPr id="26669" name="Line 45"/>
          <p:cNvSpPr>
            <a:spLocks noChangeShapeType="1"/>
          </p:cNvSpPr>
          <p:nvPr/>
        </p:nvSpPr>
        <p:spPr bwMode="auto">
          <a:xfrm>
            <a:off x="2971800" y="2667000"/>
            <a:ext cx="600075" cy="690563"/>
          </a:xfrm>
          <a:prstGeom prst="line">
            <a:avLst/>
          </a:prstGeom>
          <a:noFill/>
          <a:ln w="28575" cap="rnd">
            <a:solidFill>
              <a:schemeClr val="tx2">
                <a:lumMod val="40000"/>
                <a:lumOff val="60000"/>
              </a:schemeClr>
            </a:solidFill>
            <a:prstDash val="sysDot"/>
            <a:round/>
            <a:headEnd type="oval" w="med" len="med"/>
            <a:tailEnd type="oval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h-TH">
              <a:latin typeface="FreesiaUPC" pitchFamily="34" charset="-34"/>
              <a:cs typeface="FreesiaUPC" pitchFamily="34" charset="-34"/>
            </a:endParaRPr>
          </a:p>
        </p:txBody>
      </p:sp>
      <p:sp>
        <p:nvSpPr>
          <p:cNvPr id="26670" name="Line 46"/>
          <p:cNvSpPr>
            <a:spLocks noChangeShapeType="1"/>
          </p:cNvSpPr>
          <p:nvPr/>
        </p:nvSpPr>
        <p:spPr bwMode="auto">
          <a:xfrm>
            <a:off x="4648200" y="2590800"/>
            <a:ext cx="0" cy="457200"/>
          </a:xfrm>
          <a:prstGeom prst="line">
            <a:avLst/>
          </a:prstGeom>
          <a:noFill/>
          <a:ln w="28575" cap="rnd">
            <a:solidFill>
              <a:schemeClr val="tx2">
                <a:lumMod val="40000"/>
                <a:lumOff val="60000"/>
              </a:schemeClr>
            </a:solidFill>
            <a:prstDash val="sysDot"/>
            <a:round/>
            <a:headEnd type="oval" w="med" len="med"/>
            <a:tailEnd type="oval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h-TH">
              <a:latin typeface="FreesiaUPC" pitchFamily="34" charset="-34"/>
              <a:cs typeface="FreesiaUPC" pitchFamily="34" charset="-34"/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/>
            <a:fld id="{DA0E03C2-97E9-43EF-BA70-2430E1A948D5}" type="slidenum">
              <a:rPr lang="th-TH" sz="1200">
                <a:solidFill>
                  <a:srgbClr val="898989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pPr eaLnBrk="1" hangingPunct="1"/>
              <a:t>9</a:t>
            </a:fld>
            <a:endParaRPr lang="th-TH" sz="1200">
              <a:solidFill>
                <a:srgbClr val="898989"/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828334" y="6669360"/>
            <a:ext cx="135217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h-TH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FreesiaUPC" pitchFamily="34" charset="-34"/>
                <a:cs typeface="FreesiaUPC" pitchFamily="34" charset="-34"/>
              </a:rPr>
              <a:t>ศ.ไกรสิทธิ์ </a:t>
            </a:r>
            <a:r>
              <a:rPr lang="th-TH" sz="1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FreesiaUPC" pitchFamily="34" charset="-34"/>
                <a:cs typeface="FreesiaUPC" pitchFamily="34" charset="-34"/>
              </a:rPr>
              <a:t>ตันติศิ</a:t>
            </a:r>
            <a:r>
              <a:rPr lang="th-TH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reesiaUPC" pitchFamily="34" charset="-34"/>
                <a:cs typeface="FreesiaUPC" pitchFamily="34" charset="-34"/>
              </a:rPr>
              <a:t>ริ</a:t>
            </a:r>
            <a:r>
              <a:rPr lang="th-TH" sz="1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FreesiaUPC" pitchFamily="34" charset="-34"/>
                <a:cs typeface="FreesiaUPC" pitchFamily="34" charset="-34"/>
              </a:rPr>
              <a:t>นทร์</a:t>
            </a:r>
            <a:endParaRPr lang="th-TH" sz="1200" b="1" dirty="0">
              <a:solidFill>
                <a:schemeClr val="tx1">
                  <a:lumMod val="65000"/>
                  <a:lumOff val="35000"/>
                </a:schemeClr>
              </a:solidFill>
              <a:latin typeface="FreesiaUPC" pitchFamily="34" charset="-34"/>
              <a:cs typeface="FreesiaUPC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4291528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6_Default Design">
  <a:themeElements>
    <a:clrScheme name="3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Default Design">
      <a:majorFont>
        <a:latin typeface="Arial"/>
        <a:ea typeface=""/>
        <a:cs typeface="Angsana New"/>
      </a:majorFont>
      <a:minorFont>
        <a:latin typeface="Arial"/>
        <a:ea typeface=""/>
        <a:cs typeface="Angsana New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4_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5_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TC102455596[[fn=ฤดูใบไม้ผลิ]]</Template>
  <TotalTime>993</TotalTime>
  <Words>1900</Words>
  <Application>Microsoft Office PowerPoint</Application>
  <PresentationFormat>นำเสนอทางหน้าจอ (4:3)</PresentationFormat>
  <Paragraphs>427</Paragraphs>
  <Slides>22</Slides>
  <Notes>10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8</vt:i4>
      </vt:variant>
      <vt:variant>
        <vt:lpstr>ชื่อเรื่องภาพนิ่ง</vt:lpstr>
      </vt:variant>
      <vt:variant>
        <vt:i4>22</vt:i4>
      </vt:variant>
    </vt:vector>
  </HeadingPairs>
  <TitlesOfParts>
    <vt:vector size="30" baseType="lpstr">
      <vt:lpstr>2_Custom Design</vt:lpstr>
      <vt:lpstr>1_ชุดรูปแบบของ Office</vt:lpstr>
      <vt:lpstr>2_ชุดรูปแบบของ Office</vt:lpstr>
      <vt:lpstr>Office Theme</vt:lpstr>
      <vt:lpstr>ชุดรูปแบบของ Office</vt:lpstr>
      <vt:lpstr>6_Default Design</vt:lpstr>
      <vt:lpstr>4_ชุดรูปแบบของ Office</vt:lpstr>
      <vt:lpstr>5_ชุดรูปแบบของ Office</vt:lpstr>
      <vt:lpstr>งานนำเสนอ PowerPoint</vt:lpstr>
      <vt:lpstr>มิติของ สุขภาวะ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การดำเนินงานในชุมชน</vt:lpstr>
      <vt:lpstr>งานนำเสนอ PowerPoint</vt:lpstr>
      <vt:lpstr>งานนำเสนอ PowerPoint</vt:lpstr>
      <vt:lpstr>การดูแลหญิงตั้งครรภ์</vt:lpstr>
      <vt:lpstr>การติดตามและส่งเสริมการเจริญเติบโต</vt:lpstr>
      <vt:lpstr>โภชนาการในโรงเรียน</vt:lpstr>
      <vt:lpstr>งานนำเสนอ PowerPoint</vt:lpstr>
      <vt:lpstr>มาตรฐานทางสาธารณสุขที่จำเป็น</vt:lpstr>
      <vt:lpstr>งานนำเสนอ PowerPoint</vt:lpstr>
      <vt:lpstr>...ขอขอบคุณ...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user</dc:creator>
  <cp:lastModifiedBy>COMPUTER</cp:lastModifiedBy>
  <cp:revision>104</cp:revision>
  <cp:lastPrinted>2014-06-10T07:44:30Z</cp:lastPrinted>
  <dcterms:created xsi:type="dcterms:W3CDTF">2013-12-12T07:16:08Z</dcterms:created>
  <dcterms:modified xsi:type="dcterms:W3CDTF">2017-06-05T07:15:37Z</dcterms:modified>
</cp:coreProperties>
</file>