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99" r:id="rId15"/>
    <p:sldId id="300" r:id="rId16"/>
    <p:sldId id="269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6" r:id="rId30"/>
    <p:sldId id="282" r:id="rId31"/>
    <p:sldId id="283" r:id="rId32"/>
    <p:sldId id="284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2" r:id="rId46"/>
    <p:sldId id="311" r:id="rId47"/>
    <p:sldId id="312" r:id="rId48"/>
    <p:sldId id="310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005D7-9F67-4388-BEA7-46E5C4F61EC6}" type="doc">
      <dgm:prSet loTypeId="urn:microsoft.com/office/officeart/2005/8/layout/orgChart1" loCatId="hierarchy" qsTypeId="urn:microsoft.com/office/officeart/2005/8/quickstyle/3d6" qsCatId="3D" csTypeId="urn:microsoft.com/office/officeart/2005/8/colors/accent2_2" csCatId="accent2" phldr="1"/>
      <dgm:spPr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th-TH"/>
        </a:p>
      </dgm:t>
    </dgm:pt>
    <dgm:pt modelId="{9E19F08D-9121-46AE-95E1-488DCBE3CE45}">
      <dgm:prSet phldrT="[Text]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gm:spPr>
      <dgm:t>
        <a:bodyPr/>
        <a:lstStyle/>
        <a:p>
          <a:r>
            <a:rPr lang="en-US" dirty="0">
              <a:latin typeface="Arial Rounded MT Bold" pitchFamily="34" charset="0"/>
            </a:rPr>
            <a:t>I.C.</a:t>
          </a:r>
          <a:endParaRPr lang="th-TH" dirty="0">
            <a:latin typeface="Arial Rounded MT Bold" pitchFamily="34" charset="0"/>
          </a:endParaRPr>
        </a:p>
      </dgm:t>
    </dgm:pt>
    <dgm:pt modelId="{D3901DCF-ACF3-4083-BD75-5A24DC593501}" type="parTrans" cxnId="{4CAF7AF7-7A30-4B15-9640-8E5F70DE5FE0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919BCA33-7447-469A-9EE2-E1C22ED2F1F2}" type="sibTrans" cxnId="{4CAF7AF7-7A30-4B15-9640-8E5F70DE5FE0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323C7A2C-91E7-4D00-B2ED-DB7F5D585084}" type="asst">
      <dgm:prSet phldrT="[Text]"/>
      <dgm:spPr/>
      <dgm:t>
        <a:bodyPr/>
        <a:lstStyle/>
        <a:p>
          <a:r>
            <a:rPr lang="en-US" dirty="0">
              <a:latin typeface="Arial Rounded MT Bold" pitchFamily="34" charset="0"/>
            </a:rPr>
            <a:t>PIO.</a:t>
          </a:r>
          <a:endParaRPr lang="th-TH" dirty="0">
            <a:latin typeface="Arial Rounded MT Bold" pitchFamily="34" charset="0"/>
          </a:endParaRPr>
        </a:p>
      </dgm:t>
    </dgm:pt>
    <dgm:pt modelId="{83C7C441-FC26-4EDB-B264-92F2582888B6}" type="parTrans" cxnId="{4AB87A48-709D-4FED-9C53-CC87A983C036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2CE861B9-D992-4FFE-A8D6-3B501F976020}" type="sibTrans" cxnId="{4AB87A48-709D-4FED-9C53-CC87A983C036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48469887-00A3-4222-9845-AC4C92CEDFD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Operation </a:t>
          </a:r>
          <a:endParaRPr lang="th-TH" dirty="0">
            <a:latin typeface="Arial Rounded MT Bold" pitchFamily="34" charset="0"/>
          </a:endParaRPr>
        </a:p>
      </dgm:t>
    </dgm:pt>
    <dgm:pt modelId="{44F6E85E-4F50-47A1-A042-0DCBC38FCC90}" type="parTrans" cxnId="{64E038BE-89B9-46DB-ADFD-685C6722964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07974AA6-D6F2-475A-8572-1CAE8DEA2412}" type="sibTrans" cxnId="{64E038BE-89B9-46DB-ADFD-685C6722964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49EF5B7D-FAA9-425A-A1A2-F57F5908E18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Planning </a:t>
          </a:r>
          <a:endParaRPr lang="th-TH" dirty="0">
            <a:latin typeface="Arial Rounded MT Bold" pitchFamily="34" charset="0"/>
          </a:endParaRPr>
        </a:p>
      </dgm:t>
    </dgm:pt>
    <dgm:pt modelId="{8B836674-B329-49C9-BADC-7D8B32955C6C}" type="parTrans" cxnId="{D4CD083B-C28E-4F01-8528-572E8E9C38B0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8D1174F7-C2C0-40EE-AEFD-930653E1BE26}" type="sibTrans" cxnId="{D4CD083B-C28E-4F01-8528-572E8E9C38B0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73D0B409-4508-40FA-815B-872FAADE3C53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Logistics </a:t>
          </a:r>
          <a:endParaRPr lang="th-TH" dirty="0">
            <a:latin typeface="Arial Rounded MT Bold" pitchFamily="34" charset="0"/>
          </a:endParaRPr>
        </a:p>
      </dgm:t>
    </dgm:pt>
    <dgm:pt modelId="{6BCA852E-5BE8-4859-8E71-6139360023E9}" type="parTrans" cxnId="{96C76095-272C-4490-8357-006BD46F0BF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40E674F0-35DB-4E2A-BB33-6C30388777D0}" type="sibTrans" cxnId="{96C76095-272C-4490-8357-006BD46F0BF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9455F91A-637F-46FD-AD0A-FD83D72D4DC4}" type="asst">
      <dgm:prSet phldrT="[Text]"/>
      <dgm:spPr/>
      <dgm:t>
        <a:bodyPr/>
        <a:lstStyle/>
        <a:p>
          <a:r>
            <a:rPr lang="en-US" dirty="0">
              <a:latin typeface="Arial Rounded MT Bold" pitchFamily="34" charset="0"/>
            </a:rPr>
            <a:t>SO.</a:t>
          </a:r>
          <a:endParaRPr lang="th-TH" dirty="0">
            <a:latin typeface="Arial Rounded MT Bold" pitchFamily="34" charset="0"/>
          </a:endParaRPr>
        </a:p>
      </dgm:t>
    </dgm:pt>
    <dgm:pt modelId="{67E1E37E-A303-47D8-A1E9-4E47F0874B09}" type="parTrans" cxnId="{3E80A344-26BF-4D04-A1E8-ECD4493342E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DA363703-ADFB-4593-9C0C-DA61C84032A2}" type="sibTrans" cxnId="{3E80A344-26BF-4D04-A1E8-ECD4493342EA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F511895B-DAC3-4D1C-8C0D-B78F7E256482}" type="asst">
      <dgm:prSet phldrT="[Text]"/>
      <dgm:spPr/>
      <dgm:t>
        <a:bodyPr/>
        <a:lstStyle/>
        <a:p>
          <a:r>
            <a:rPr lang="en-US" dirty="0">
              <a:latin typeface="Arial Rounded MT Bold" pitchFamily="34" charset="0"/>
            </a:rPr>
            <a:t>LO.</a:t>
          </a:r>
          <a:endParaRPr lang="th-TH" dirty="0">
            <a:latin typeface="Arial Rounded MT Bold" pitchFamily="34" charset="0"/>
          </a:endParaRPr>
        </a:p>
      </dgm:t>
    </dgm:pt>
    <dgm:pt modelId="{562FF5D8-47BA-4D6B-9516-0CE2A00AAF0C}" type="parTrans" cxnId="{A94992D4-68A2-4E3D-BCD4-03990114CBDE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66DE0C6A-1862-450F-B15A-7667878E4414}" type="sibTrans" cxnId="{A94992D4-68A2-4E3D-BCD4-03990114CBDE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835F9367-32A1-4D30-BC2F-EC9A4C396FA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Arial Rounded MT Bold" pitchFamily="34" charset="0"/>
            </a:rPr>
            <a:t>Finance </a:t>
          </a:r>
          <a:endParaRPr lang="th-TH" dirty="0">
            <a:latin typeface="Arial Rounded MT Bold" pitchFamily="34" charset="0"/>
          </a:endParaRPr>
        </a:p>
      </dgm:t>
    </dgm:pt>
    <dgm:pt modelId="{73061C01-FE13-464F-96FC-B2E760497109}" type="parTrans" cxnId="{AB663A39-D200-4A64-9324-080FAC2DDF21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7F3ABAFA-2A5E-4D33-8D78-99ACE17E9C3A}" type="sibTrans" cxnId="{AB663A39-D200-4A64-9324-080FAC2DDF21}">
      <dgm:prSet/>
      <dgm:spPr/>
      <dgm:t>
        <a:bodyPr/>
        <a:lstStyle/>
        <a:p>
          <a:endParaRPr lang="th-TH">
            <a:latin typeface="Arial Rounded MT Bold" pitchFamily="34" charset="0"/>
          </a:endParaRPr>
        </a:p>
      </dgm:t>
    </dgm:pt>
    <dgm:pt modelId="{CA98A8A7-BC64-43A5-B86D-685698E21200}" type="pres">
      <dgm:prSet presAssocID="{8B9005D7-9F67-4388-BEA7-46E5C4F61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FDFF56A4-89F4-498E-95AD-819C6ED1D3FA}" type="pres">
      <dgm:prSet presAssocID="{9E19F08D-9121-46AE-95E1-488DCBE3CE45}" presName="hierRoot1" presStyleCnt="0">
        <dgm:presLayoutVars>
          <dgm:hierBranch val="init"/>
        </dgm:presLayoutVars>
      </dgm:prSet>
      <dgm:spPr/>
    </dgm:pt>
    <dgm:pt modelId="{437E2581-D0BE-491C-9727-25C9FA582CA9}" type="pres">
      <dgm:prSet presAssocID="{9E19F08D-9121-46AE-95E1-488DCBE3CE45}" presName="rootComposite1" presStyleCnt="0"/>
      <dgm:spPr/>
    </dgm:pt>
    <dgm:pt modelId="{8DE9AD2D-4953-4BCD-9259-574EA3CF4650}" type="pres">
      <dgm:prSet presAssocID="{9E19F08D-9121-46AE-95E1-488DCBE3CE4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2CE4122-1504-4A12-AF40-6A1A87CEE40D}" type="pres">
      <dgm:prSet presAssocID="{9E19F08D-9121-46AE-95E1-488DCBE3CE45}" presName="rootConnector1" presStyleLbl="node1" presStyleIdx="0" presStyleCnt="0"/>
      <dgm:spPr/>
      <dgm:t>
        <a:bodyPr/>
        <a:lstStyle/>
        <a:p>
          <a:endParaRPr lang="th-TH"/>
        </a:p>
      </dgm:t>
    </dgm:pt>
    <dgm:pt modelId="{05C1B652-6EF2-48BF-81A8-814701B65247}" type="pres">
      <dgm:prSet presAssocID="{9E19F08D-9121-46AE-95E1-488DCBE3CE45}" presName="hierChild2" presStyleCnt="0"/>
      <dgm:spPr/>
    </dgm:pt>
    <dgm:pt modelId="{0F145D77-62A9-44BB-8806-F27FD44157CA}" type="pres">
      <dgm:prSet presAssocID="{44F6E85E-4F50-47A1-A042-0DCBC38FCC90}" presName="Name37" presStyleLbl="parChTrans1D2" presStyleIdx="0" presStyleCnt="7"/>
      <dgm:spPr/>
      <dgm:t>
        <a:bodyPr/>
        <a:lstStyle/>
        <a:p>
          <a:endParaRPr lang="th-TH"/>
        </a:p>
      </dgm:t>
    </dgm:pt>
    <dgm:pt modelId="{A613CDDC-C5E1-40DD-91ED-C054340B8D48}" type="pres">
      <dgm:prSet presAssocID="{48469887-00A3-4222-9845-AC4C92CEDFD2}" presName="hierRoot2" presStyleCnt="0">
        <dgm:presLayoutVars>
          <dgm:hierBranch val="init"/>
        </dgm:presLayoutVars>
      </dgm:prSet>
      <dgm:spPr/>
    </dgm:pt>
    <dgm:pt modelId="{D4708EC1-C2CD-4FD5-94F3-CD4A03A76059}" type="pres">
      <dgm:prSet presAssocID="{48469887-00A3-4222-9845-AC4C92CEDFD2}" presName="rootComposite" presStyleCnt="0"/>
      <dgm:spPr/>
    </dgm:pt>
    <dgm:pt modelId="{0E0F04FA-894C-4019-9151-941DEA5634C0}" type="pres">
      <dgm:prSet presAssocID="{48469887-00A3-4222-9845-AC4C92CEDFD2}" presName="rootText" presStyleLbl="node2" presStyleIdx="0" presStyleCnt="4" custScaleX="13046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B2EDD86-C0EE-42B2-A79B-7F419A030316}" type="pres">
      <dgm:prSet presAssocID="{48469887-00A3-4222-9845-AC4C92CEDFD2}" presName="rootConnector" presStyleLbl="node2" presStyleIdx="0" presStyleCnt="4"/>
      <dgm:spPr/>
      <dgm:t>
        <a:bodyPr/>
        <a:lstStyle/>
        <a:p>
          <a:endParaRPr lang="th-TH"/>
        </a:p>
      </dgm:t>
    </dgm:pt>
    <dgm:pt modelId="{D02DEF31-485E-4414-850A-300AC0AA853E}" type="pres">
      <dgm:prSet presAssocID="{48469887-00A3-4222-9845-AC4C92CEDFD2}" presName="hierChild4" presStyleCnt="0"/>
      <dgm:spPr/>
    </dgm:pt>
    <dgm:pt modelId="{DFD011FD-3B88-481A-B166-8E4E57F13E60}" type="pres">
      <dgm:prSet presAssocID="{48469887-00A3-4222-9845-AC4C92CEDFD2}" presName="hierChild5" presStyleCnt="0"/>
      <dgm:spPr/>
    </dgm:pt>
    <dgm:pt modelId="{1E212366-9F71-48B0-A091-D24F5363CB13}" type="pres">
      <dgm:prSet presAssocID="{8B836674-B329-49C9-BADC-7D8B32955C6C}" presName="Name37" presStyleLbl="parChTrans1D2" presStyleIdx="1" presStyleCnt="7"/>
      <dgm:spPr/>
      <dgm:t>
        <a:bodyPr/>
        <a:lstStyle/>
        <a:p>
          <a:endParaRPr lang="th-TH"/>
        </a:p>
      </dgm:t>
    </dgm:pt>
    <dgm:pt modelId="{67F14F7C-C05B-4848-9AA9-931A92B1C300}" type="pres">
      <dgm:prSet presAssocID="{49EF5B7D-FAA9-425A-A1A2-F57F5908E180}" presName="hierRoot2" presStyleCnt="0">
        <dgm:presLayoutVars>
          <dgm:hierBranch val="init"/>
        </dgm:presLayoutVars>
      </dgm:prSet>
      <dgm:spPr/>
    </dgm:pt>
    <dgm:pt modelId="{B10CFAA6-70C8-48BB-A136-C00C84412C37}" type="pres">
      <dgm:prSet presAssocID="{49EF5B7D-FAA9-425A-A1A2-F57F5908E180}" presName="rootComposite" presStyleCnt="0"/>
      <dgm:spPr/>
    </dgm:pt>
    <dgm:pt modelId="{3B2436A7-B891-419E-8553-1E1C2D5B26AE}" type="pres">
      <dgm:prSet presAssocID="{49EF5B7D-FAA9-425A-A1A2-F57F5908E180}" presName="rootText" presStyleLbl="node2" presStyleIdx="1" presStyleCnt="4" custScaleX="141448" custLinFactNeighborX="2535" custLinFactNeighborY="245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958EADE-0FE8-43ED-A8DC-BF475E4391F8}" type="pres">
      <dgm:prSet presAssocID="{49EF5B7D-FAA9-425A-A1A2-F57F5908E180}" presName="rootConnector" presStyleLbl="node2" presStyleIdx="1" presStyleCnt="4"/>
      <dgm:spPr/>
      <dgm:t>
        <a:bodyPr/>
        <a:lstStyle/>
        <a:p>
          <a:endParaRPr lang="th-TH"/>
        </a:p>
      </dgm:t>
    </dgm:pt>
    <dgm:pt modelId="{BD90666A-C3B7-4A76-B4C7-9DC69C9E858B}" type="pres">
      <dgm:prSet presAssocID="{49EF5B7D-FAA9-425A-A1A2-F57F5908E180}" presName="hierChild4" presStyleCnt="0"/>
      <dgm:spPr/>
    </dgm:pt>
    <dgm:pt modelId="{A20E6331-B787-4BA6-87B1-9DC00E59899D}" type="pres">
      <dgm:prSet presAssocID="{49EF5B7D-FAA9-425A-A1A2-F57F5908E180}" presName="hierChild5" presStyleCnt="0"/>
      <dgm:spPr/>
    </dgm:pt>
    <dgm:pt modelId="{385F116F-111F-40CB-896C-46480BE1D348}" type="pres">
      <dgm:prSet presAssocID="{6BCA852E-5BE8-4859-8E71-6139360023E9}" presName="Name37" presStyleLbl="parChTrans1D2" presStyleIdx="2" presStyleCnt="7"/>
      <dgm:spPr/>
      <dgm:t>
        <a:bodyPr/>
        <a:lstStyle/>
        <a:p>
          <a:endParaRPr lang="th-TH"/>
        </a:p>
      </dgm:t>
    </dgm:pt>
    <dgm:pt modelId="{F743E6F1-E6A0-40E1-A9EF-5DCC92D5BADA}" type="pres">
      <dgm:prSet presAssocID="{73D0B409-4508-40FA-815B-872FAADE3C53}" presName="hierRoot2" presStyleCnt="0">
        <dgm:presLayoutVars>
          <dgm:hierBranch val="init"/>
        </dgm:presLayoutVars>
      </dgm:prSet>
      <dgm:spPr/>
    </dgm:pt>
    <dgm:pt modelId="{BA68DB01-0BB0-4B37-82C8-300C632978DE}" type="pres">
      <dgm:prSet presAssocID="{73D0B409-4508-40FA-815B-872FAADE3C53}" presName="rootComposite" presStyleCnt="0"/>
      <dgm:spPr/>
    </dgm:pt>
    <dgm:pt modelId="{F63F0811-12BF-4084-90D0-7AEFFA6F0FB0}" type="pres">
      <dgm:prSet presAssocID="{73D0B409-4508-40FA-815B-872FAADE3C53}" presName="rootText" presStyleLbl="node2" presStyleIdx="2" presStyleCnt="4" custScaleX="118029" custLinFactNeighborY="410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EF27B29-734B-457D-A62A-44EED6F8DD01}" type="pres">
      <dgm:prSet presAssocID="{73D0B409-4508-40FA-815B-872FAADE3C53}" presName="rootConnector" presStyleLbl="node2" presStyleIdx="2" presStyleCnt="4"/>
      <dgm:spPr/>
      <dgm:t>
        <a:bodyPr/>
        <a:lstStyle/>
        <a:p>
          <a:endParaRPr lang="th-TH"/>
        </a:p>
      </dgm:t>
    </dgm:pt>
    <dgm:pt modelId="{A43E6E21-EE2F-4272-8DBE-CA92C3B2EAD5}" type="pres">
      <dgm:prSet presAssocID="{73D0B409-4508-40FA-815B-872FAADE3C53}" presName="hierChild4" presStyleCnt="0"/>
      <dgm:spPr/>
    </dgm:pt>
    <dgm:pt modelId="{66A58014-383B-45AE-85E1-555A8EEF7D05}" type="pres">
      <dgm:prSet presAssocID="{73D0B409-4508-40FA-815B-872FAADE3C53}" presName="hierChild5" presStyleCnt="0"/>
      <dgm:spPr/>
    </dgm:pt>
    <dgm:pt modelId="{CA270FDD-4E62-4053-AF87-DBEEC2936048}" type="pres">
      <dgm:prSet presAssocID="{73061C01-FE13-464F-96FC-B2E760497109}" presName="Name37" presStyleLbl="parChTrans1D2" presStyleIdx="3" presStyleCnt="7"/>
      <dgm:spPr/>
      <dgm:t>
        <a:bodyPr/>
        <a:lstStyle/>
        <a:p>
          <a:endParaRPr lang="th-TH"/>
        </a:p>
      </dgm:t>
    </dgm:pt>
    <dgm:pt modelId="{8EBA206F-7094-45C1-95CB-4CDF1E0326AB}" type="pres">
      <dgm:prSet presAssocID="{835F9367-32A1-4D30-BC2F-EC9A4C396FA9}" presName="hierRoot2" presStyleCnt="0">
        <dgm:presLayoutVars>
          <dgm:hierBranch val="init"/>
        </dgm:presLayoutVars>
      </dgm:prSet>
      <dgm:spPr/>
    </dgm:pt>
    <dgm:pt modelId="{417FB521-72FB-46A3-A31B-6E91A9692850}" type="pres">
      <dgm:prSet presAssocID="{835F9367-32A1-4D30-BC2F-EC9A4C396FA9}" presName="rootComposite" presStyleCnt="0"/>
      <dgm:spPr/>
    </dgm:pt>
    <dgm:pt modelId="{BA2C70C5-4DC0-4B59-83B3-76682FD91378}" type="pres">
      <dgm:prSet presAssocID="{835F9367-32A1-4D30-BC2F-EC9A4C396FA9}" presName="rootText" presStyleLbl="node2" presStyleIdx="3" presStyleCnt="4" custScaleX="12687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EF25E71-26E4-41A8-831C-D0167C625AC9}" type="pres">
      <dgm:prSet presAssocID="{835F9367-32A1-4D30-BC2F-EC9A4C396FA9}" presName="rootConnector" presStyleLbl="node2" presStyleIdx="3" presStyleCnt="4"/>
      <dgm:spPr/>
      <dgm:t>
        <a:bodyPr/>
        <a:lstStyle/>
        <a:p>
          <a:endParaRPr lang="th-TH"/>
        </a:p>
      </dgm:t>
    </dgm:pt>
    <dgm:pt modelId="{EDD7F48C-1A97-4AA8-B10C-41DEF3D1F778}" type="pres">
      <dgm:prSet presAssocID="{835F9367-32A1-4D30-BC2F-EC9A4C396FA9}" presName="hierChild4" presStyleCnt="0"/>
      <dgm:spPr/>
    </dgm:pt>
    <dgm:pt modelId="{43A9E1CA-64FB-4814-8EB1-30B09BE6A0FA}" type="pres">
      <dgm:prSet presAssocID="{835F9367-32A1-4D30-BC2F-EC9A4C396FA9}" presName="hierChild5" presStyleCnt="0"/>
      <dgm:spPr/>
    </dgm:pt>
    <dgm:pt modelId="{5AA5C213-03E4-4AC1-8C5C-7CD86A9A6234}" type="pres">
      <dgm:prSet presAssocID="{9E19F08D-9121-46AE-95E1-488DCBE3CE45}" presName="hierChild3" presStyleCnt="0"/>
      <dgm:spPr/>
    </dgm:pt>
    <dgm:pt modelId="{95635776-37C9-483C-8DC0-2E29CB523B88}" type="pres">
      <dgm:prSet presAssocID="{83C7C441-FC26-4EDB-B264-92F2582888B6}" presName="Name111" presStyleLbl="parChTrans1D2" presStyleIdx="4" presStyleCnt="7"/>
      <dgm:spPr/>
      <dgm:t>
        <a:bodyPr/>
        <a:lstStyle/>
        <a:p>
          <a:endParaRPr lang="th-TH"/>
        </a:p>
      </dgm:t>
    </dgm:pt>
    <dgm:pt modelId="{1C5E60FA-4C10-4CB9-BCC1-D5CA3916D376}" type="pres">
      <dgm:prSet presAssocID="{323C7A2C-91E7-4D00-B2ED-DB7F5D585084}" presName="hierRoot3" presStyleCnt="0">
        <dgm:presLayoutVars>
          <dgm:hierBranch val="init"/>
        </dgm:presLayoutVars>
      </dgm:prSet>
      <dgm:spPr/>
    </dgm:pt>
    <dgm:pt modelId="{AEA7DD68-4306-4554-85E6-69A10EBDD943}" type="pres">
      <dgm:prSet presAssocID="{323C7A2C-91E7-4D00-B2ED-DB7F5D585084}" presName="rootComposite3" presStyleCnt="0"/>
      <dgm:spPr/>
    </dgm:pt>
    <dgm:pt modelId="{11A0E07A-635B-4638-8EF3-7544551C60A5}" type="pres">
      <dgm:prSet presAssocID="{323C7A2C-91E7-4D00-B2ED-DB7F5D585084}" presName="rootText3" presStyleLbl="asst1" presStyleIdx="0" presStyleCnt="3" custScaleX="63611" custScaleY="73722" custLinFactNeighborY="-1120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E18CF5B-668F-4833-9926-5973E4771B2A}" type="pres">
      <dgm:prSet presAssocID="{323C7A2C-91E7-4D00-B2ED-DB7F5D585084}" presName="rootConnector3" presStyleLbl="asst1" presStyleIdx="0" presStyleCnt="3"/>
      <dgm:spPr/>
      <dgm:t>
        <a:bodyPr/>
        <a:lstStyle/>
        <a:p>
          <a:endParaRPr lang="th-TH"/>
        </a:p>
      </dgm:t>
    </dgm:pt>
    <dgm:pt modelId="{196D2DBC-DA07-487A-9652-9A7F66AF9037}" type="pres">
      <dgm:prSet presAssocID="{323C7A2C-91E7-4D00-B2ED-DB7F5D585084}" presName="hierChild6" presStyleCnt="0"/>
      <dgm:spPr/>
    </dgm:pt>
    <dgm:pt modelId="{57B77690-9B70-4704-A4D7-1847DD58EBEB}" type="pres">
      <dgm:prSet presAssocID="{323C7A2C-91E7-4D00-B2ED-DB7F5D585084}" presName="hierChild7" presStyleCnt="0"/>
      <dgm:spPr/>
    </dgm:pt>
    <dgm:pt modelId="{F73F713E-8061-47AC-A4F3-FDA641A73806}" type="pres">
      <dgm:prSet presAssocID="{67E1E37E-A303-47D8-A1E9-4E47F0874B09}" presName="Name111" presStyleLbl="parChTrans1D2" presStyleIdx="5" presStyleCnt="7"/>
      <dgm:spPr/>
      <dgm:t>
        <a:bodyPr/>
        <a:lstStyle/>
        <a:p>
          <a:endParaRPr lang="th-TH"/>
        </a:p>
      </dgm:t>
    </dgm:pt>
    <dgm:pt modelId="{F1666692-91E4-45E9-B4AF-83F4ECA0CAE1}" type="pres">
      <dgm:prSet presAssocID="{9455F91A-637F-46FD-AD0A-FD83D72D4DC4}" presName="hierRoot3" presStyleCnt="0">
        <dgm:presLayoutVars>
          <dgm:hierBranch val="init"/>
        </dgm:presLayoutVars>
      </dgm:prSet>
      <dgm:spPr/>
    </dgm:pt>
    <dgm:pt modelId="{BD4B176C-7421-46AF-A98A-1F92D50FE83E}" type="pres">
      <dgm:prSet presAssocID="{9455F91A-637F-46FD-AD0A-FD83D72D4DC4}" presName="rootComposite3" presStyleCnt="0"/>
      <dgm:spPr/>
    </dgm:pt>
    <dgm:pt modelId="{9F7F6B4C-ADC7-4C3D-88B1-3C4DDEFB40A3}" type="pres">
      <dgm:prSet presAssocID="{9455F91A-637F-46FD-AD0A-FD83D72D4DC4}" presName="rootText3" presStyleLbl="asst1" presStyleIdx="1" presStyleCnt="3" custScaleX="79475" custScaleY="75221" custLinFactNeighborY="-1195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54074DC-693B-46BA-BEA7-542BFB2C6314}" type="pres">
      <dgm:prSet presAssocID="{9455F91A-637F-46FD-AD0A-FD83D72D4DC4}" presName="rootConnector3" presStyleLbl="asst1" presStyleIdx="1" presStyleCnt="3"/>
      <dgm:spPr/>
      <dgm:t>
        <a:bodyPr/>
        <a:lstStyle/>
        <a:p>
          <a:endParaRPr lang="th-TH"/>
        </a:p>
      </dgm:t>
    </dgm:pt>
    <dgm:pt modelId="{76BE98ED-A475-4477-AF4D-D9162C294B41}" type="pres">
      <dgm:prSet presAssocID="{9455F91A-637F-46FD-AD0A-FD83D72D4DC4}" presName="hierChild6" presStyleCnt="0"/>
      <dgm:spPr/>
    </dgm:pt>
    <dgm:pt modelId="{E1E57E20-B063-484F-88FD-A960A742CF20}" type="pres">
      <dgm:prSet presAssocID="{9455F91A-637F-46FD-AD0A-FD83D72D4DC4}" presName="hierChild7" presStyleCnt="0"/>
      <dgm:spPr/>
    </dgm:pt>
    <dgm:pt modelId="{53B30FE8-C80D-4F53-9178-C7C1E661FF15}" type="pres">
      <dgm:prSet presAssocID="{562FF5D8-47BA-4D6B-9516-0CE2A00AAF0C}" presName="Name111" presStyleLbl="parChTrans1D2" presStyleIdx="6" presStyleCnt="7"/>
      <dgm:spPr/>
      <dgm:t>
        <a:bodyPr/>
        <a:lstStyle/>
        <a:p>
          <a:endParaRPr lang="th-TH"/>
        </a:p>
      </dgm:t>
    </dgm:pt>
    <dgm:pt modelId="{6CB4411D-7802-4B84-B926-ACD55BB3BB7E}" type="pres">
      <dgm:prSet presAssocID="{F511895B-DAC3-4D1C-8C0D-B78F7E256482}" presName="hierRoot3" presStyleCnt="0">
        <dgm:presLayoutVars>
          <dgm:hierBranch val="init"/>
        </dgm:presLayoutVars>
      </dgm:prSet>
      <dgm:spPr/>
    </dgm:pt>
    <dgm:pt modelId="{AC51D609-F8D1-46B3-AE5C-1E435711E7C2}" type="pres">
      <dgm:prSet presAssocID="{F511895B-DAC3-4D1C-8C0D-B78F7E256482}" presName="rootComposite3" presStyleCnt="0"/>
      <dgm:spPr/>
    </dgm:pt>
    <dgm:pt modelId="{EFE34D4C-50EC-493F-93E3-BF632E786D66}" type="pres">
      <dgm:prSet presAssocID="{F511895B-DAC3-4D1C-8C0D-B78F7E256482}" presName="rootText3" presStyleLbl="asst1" presStyleIdx="2" presStyleCnt="3" custScaleX="61710" custScaleY="76851" custLinFactNeighborY="-56535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0DC20E7-15D2-4AFB-92DF-0044C959EAB6}" type="pres">
      <dgm:prSet presAssocID="{F511895B-DAC3-4D1C-8C0D-B78F7E256482}" presName="rootConnector3" presStyleLbl="asst1" presStyleIdx="2" presStyleCnt="3"/>
      <dgm:spPr/>
      <dgm:t>
        <a:bodyPr/>
        <a:lstStyle/>
        <a:p>
          <a:endParaRPr lang="th-TH"/>
        </a:p>
      </dgm:t>
    </dgm:pt>
    <dgm:pt modelId="{AC16B145-BC4A-48D5-9C2A-2F42FD03ADB0}" type="pres">
      <dgm:prSet presAssocID="{F511895B-DAC3-4D1C-8C0D-B78F7E256482}" presName="hierChild6" presStyleCnt="0"/>
      <dgm:spPr/>
    </dgm:pt>
    <dgm:pt modelId="{265F922B-DEDD-46D8-85AB-034923CFDCD6}" type="pres">
      <dgm:prSet presAssocID="{F511895B-DAC3-4D1C-8C0D-B78F7E256482}" presName="hierChild7" presStyleCnt="0"/>
      <dgm:spPr/>
    </dgm:pt>
  </dgm:ptLst>
  <dgm:cxnLst>
    <dgm:cxn modelId="{4CAF7AF7-7A30-4B15-9640-8E5F70DE5FE0}" srcId="{8B9005D7-9F67-4388-BEA7-46E5C4F61EC6}" destId="{9E19F08D-9121-46AE-95E1-488DCBE3CE45}" srcOrd="0" destOrd="0" parTransId="{D3901DCF-ACF3-4083-BD75-5A24DC593501}" sibTransId="{919BCA33-7447-469A-9EE2-E1C22ED2F1F2}"/>
    <dgm:cxn modelId="{96C76095-272C-4490-8357-006BD46F0BFA}" srcId="{9E19F08D-9121-46AE-95E1-488DCBE3CE45}" destId="{73D0B409-4508-40FA-815B-872FAADE3C53}" srcOrd="5" destOrd="0" parTransId="{6BCA852E-5BE8-4859-8E71-6139360023E9}" sibTransId="{40E674F0-35DB-4E2A-BB33-6C30388777D0}"/>
    <dgm:cxn modelId="{A2C76F02-C50A-4169-9E90-57DB6379528E}" type="presOf" srcId="{48469887-00A3-4222-9845-AC4C92CEDFD2}" destId="{0E0F04FA-894C-4019-9151-941DEA5634C0}" srcOrd="0" destOrd="0" presId="urn:microsoft.com/office/officeart/2005/8/layout/orgChart1"/>
    <dgm:cxn modelId="{80882E69-0817-430B-AF9B-78E87DF74343}" type="presOf" srcId="{323C7A2C-91E7-4D00-B2ED-DB7F5D585084}" destId="{11A0E07A-635B-4638-8EF3-7544551C60A5}" srcOrd="0" destOrd="0" presId="urn:microsoft.com/office/officeart/2005/8/layout/orgChart1"/>
    <dgm:cxn modelId="{A94992D4-68A2-4E3D-BCD4-03990114CBDE}" srcId="{9E19F08D-9121-46AE-95E1-488DCBE3CE45}" destId="{F511895B-DAC3-4D1C-8C0D-B78F7E256482}" srcOrd="2" destOrd="0" parTransId="{562FF5D8-47BA-4D6B-9516-0CE2A00AAF0C}" sibTransId="{66DE0C6A-1862-450F-B15A-7667878E4414}"/>
    <dgm:cxn modelId="{4AB87A48-709D-4FED-9C53-CC87A983C036}" srcId="{9E19F08D-9121-46AE-95E1-488DCBE3CE45}" destId="{323C7A2C-91E7-4D00-B2ED-DB7F5D585084}" srcOrd="0" destOrd="0" parTransId="{83C7C441-FC26-4EDB-B264-92F2582888B6}" sibTransId="{2CE861B9-D992-4FFE-A8D6-3B501F976020}"/>
    <dgm:cxn modelId="{64E038BE-89B9-46DB-ADFD-685C6722964A}" srcId="{9E19F08D-9121-46AE-95E1-488DCBE3CE45}" destId="{48469887-00A3-4222-9845-AC4C92CEDFD2}" srcOrd="3" destOrd="0" parTransId="{44F6E85E-4F50-47A1-A042-0DCBC38FCC90}" sibTransId="{07974AA6-D6F2-475A-8572-1CAE8DEA2412}"/>
    <dgm:cxn modelId="{B7798E5F-30AC-4F39-8882-D4459A9FAC03}" type="presOf" srcId="{49EF5B7D-FAA9-425A-A1A2-F57F5908E180}" destId="{5958EADE-0FE8-43ED-A8DC-BF475E4391F8}" srcOrd="1" destOrd="0" presId="urn:microsoft.com/office/officeart/2005/8/layout/orgChart1"/>
    <dgm:cxn modelId="{7F3F6E8E-5CB4-466B-8202-771773C47618}" type="presOf" srcId="{67E1E37E-A303-47D8-A1E9-4E47F0874B09}" destId="{F73F713E-8061-47AC-A4F3-FDA641A73806}" srcOrd="0" destOrd="0" presId="urn:microsoft.com/office/officeart/2005/8/layout/orgChart1"/>
    <dgm:cxn modelId="{9E8BC74E-4CC0-4FA0-BFE6-E4744A40407E}" type="presOf" srcId="{73D0B409-4508-40FA-815B-872FAADE3C53}" destId="{6EF27B29-734B-457D-A62A-44EED6F8DD01}" srcOrd="1" destOrd="0" presId="urn:microsoft.com/office/officeart/2005/8/layout/orgChart1"/>
    <dgm:cxn modelId="{ED09B91E-BD31-4975-B1D2-C3A55DAC85BA}" type="presOf" srcId="{9E19F08D-9121-46AE-95E1-488DCBE3CE45}" destId="{82CE4122-1504-4A12-AF40-6A1A87CEE40D}" srcOrd="1" destOrd="0" presId="urn:microsoft.com/office/officeart/2005/8/layout/orgChart1"/>
    <dgm:cxn modelId="{0B302DC5-F8E5-4439-9CD4-E13C4DB19C4B}" type="presOf" srcId="{F511895B-DAC3-4D1C-8C0D-B78F7E256482}" destId="{70DC20E7-15D2-4AFB-92DF-0044C959EAB6}" srcOrd="1" destOrd="0" presId="urn:microsoft.com/office/officeart/2005/8/layout/orgChart1"/>
    <dgm:cxn modelId="{3E80A344-26BF-4D04-A1E8-ECD4493342EA}" srcId="{9E19F08D-9121-46AE-95E1-488DCBE3CE45}" destId="{9455F91A-637F-46FD-AD0A-FD83D72D4DC4}" srcOrd="1" destOrd="0" parTransId="{67E1E37E-A303-47D8-A1E9-4E47F0874B09}" sibTransId="{DA363703-ADFB-4593-9C0C-DA61C84032A2}"/>
    <dgm:cxn modelId="{BC6B5665-1123-4A63-AC53-7DCB9D666E44}" type="presOf" srcId="{835F9367-32A1-4D30-BC2F-EC9A4C396FA9}" destId="{BA2C70C5-4DC0-4B59-83B3-76682FD91378}" srcOrd="0" destOrd="0" presId="urn:microsoft.com/office/officeart/2005/8/layout/orgChart1"/>
    <dgm:cxn modelId="{ABF5AAF2-01FE-4E39-A949-1F1249C7CB58}" type="presOf" srcId="{8B836674-B329-49C9-BADC-7D8B32955C6C}" destId="{1E212366-9F71-48B0-A091-D24F5363CB13}" srcOrd="0" destOrd="0" presId="urn:microsoft.com/office/officeart/2005/8/layout/orgChart1"/>
    <dgm:cxn modelId="{842B99B3-9E11-477F-9726-3FC2D99EE2B9}" type="presOf" srcId="{9E19F08D-9121-46AE-95E1-488DCBE3CE45}" destId="{8DE9AD2D-4953-4BCD-9259-574EA3CF4650}" srcOrd="0" destOrd="0" presId="urn:microsoft.com/office/officeart/2005/8/layout/orgChart1"/>
    <dgm:cxn modelId="{9E0460A3-3559-4009-BBB6-382C64E55FDC}" type="presOf" srcId="{9455F91A-637F-46FD-AD0A-FD83D72D4DC4}" destId="{9F7F6B4C-ADC7-4C3D-88B1-3C4DDEFB40A3}" srcOrd="0" destOrd="0" presId="urn:microsoft.com/office/officeart/2005/8/layout/orgChart1"/>
    <dgm:cxn modelId="{4ED0EE3B-680D-4A11-BFF7-8DD4B69B6612}" type="presOf" srcId="{6BCA852E-5BE8-4859-8E71-6139360023E9}" destId="{385F116F-111F-40CB-896C-46480BE1D348}" srcOrd="0" destOrd="0" presId="urn:microsoft.com/office/officeart/2005/8/layout/orgChart1"/>
    <dgm:cxn modelId="{A7E95495-FA31-41C1-B89D-1E72F1FA84D9}" type="presOf" srcId="{48469887-00A3-4222-9845-AC4C92CEDFD2}" destId="{3B2EDD86-C0EE-42B2-A79B-7F419A030316}" srcOrd="1" destOrd="0" presId="urn:microsoft.com/office/officeart/2005/8/layout/orgChart1"/>
    <dgm:cxn modelId="{B48C66F7-CCCB-4B59-A7D1-7B9AA6F35A57}" type="presOf" srcId="{73061C01-FE13-464F-96FC-B2E760497109}" destId="{CA270FDD-4E62-4053-AF87-DBEEC2936048}" srcOrd="0" destOrd="0" presId="urn:microsoft.com/office/officeart/2005/8/layout/orgChart1"/>
    <dgm:cxn modelId="{A947CFB9-A720-4CB9-A550-D08EB7048ED0}" type="presOf" srcId="{323C7A2C-91E7-4D00-B2ED-DB7F5D585084}" destId="{8E18CF5B-668F-4833-9926-5973E4771B2A}" srcOrd="1" destOrd="0" presId="urn:microsoft.com/office/officeart/2005/8/layout/orgChart1"/>
    <dgm:cxn modelId="{A475C532-8FC1-4AC9-9F07-040ACBD40C0A}" type="presOf" srcId="{83C7C441-FC26-4EDB-B264-92F2582888B6}" destId="{95635776-37C9-483C-8DC0-2E29CB523B88}" srcOrd="0" destOrd="0" presId="urn:microsoft.com/office/officeart/2005/8/layout/orgChart1"/>
    <dgm:cxn modelId="{CEE6D933-6D52-48FD-B0C4-2E231712D956}" type="presOf" srcId="{F511895B-DAC3-4D1C-8C0D-B78F7E256482}" destId="{EFE34D4C-50EC-493F-93E3-BF632E786D66}" srcOrd="0" destOrd="0" presId="urn:microsoft.com/office/officeart/2005/8/layout/orgChart1"/>
    <dgm:cxn modelId="{431EDD15-CF68-46D3-A968-C86AE5CBC1D6}" type="presOf" srcId="{8B9005D7-9F67-4388-BEA7-46E5C4F61EC6}" destId="{CA98A8A7-BC64-43A5-B86D-685698E21200}" srcOrd="0" destOrd="0" presId="urn:microsoft.com/office/officeart/2005/8/layout/orgChart1"/>
    <dgm:cxn modelId="{D08F57F3-F437-420B-8587-DFEBE5F1B913}" type="presOf" srcId="{44F6E85E-4F50-47A1-A042-0DCBC38FCC90}" destId="{0F145D77-62A9-44BB-8806-F27FD44157CA}" srcOrd="0" destOrd="0" presId="urn:microsoft.com/office/officeart/2005/8/layout/orgChart1"/>
    <dgm:cxn modelId="{AD45AF46-C580-4D36-A69E-4ADBE51F9150}" type="presOf" srcId="{835F9367-32A1-4D30-BC2F-EC9A4C396FA9}" destId="{BEF25E71-26E4-41A8-831C-D0167C625AC9}" srcOrd="1" destOrd="0" presId="urn:microsoft.com/office/officeart/2005/8/layout/orgChart1"/>
    <dgm:cxn modelId="{39E77271-53DA-4EB1-86B9-FA4C30EA36AD}" type="presOf" srcId="{49EF5B7D-FAA9-425A-A1A2-F57F5908E180}" destId="{3B2436A7-B891-419E-8553-1E1C2D5B26AE}" srcOrd="0" destOrd="0" presId="urn:microsoft.com/office/officeart/2005/8/layout/orgChart1"/>
    <dgm:cxn modelId="{9FF97108-A5ED-456C-9DD6-D3DE735E8FFD}" type="presOf" srcId="{562FF5D8-47BA-4D6B-9516-0CE2A00AAF0C}" destId="{53B30FE8-C80D-4F53-9178-C7C1E661FF15}" srcOrd="0" destOrd="0" presId="urn:microsoft.com/office/officeart/2005/8/layout/orgChart1"/>
    <dgm:cxn modelId="{AB663A39-D200-4A64-9324-080FAC2DDF21}" srcId="{9E19F08D-9121-46AE-95E1-488DCBE3CE45}" destId="{835F9367-32A1-4D30-BC2F-EC9A4C396FA9}" srcOrd="6" destOrd="0" parTransId="{73061C01-FE13-464F-96FC-B2E760497109}" sibTransId="{7F3ABAFA-2A5E-4D33-8D78-99ACE17E9C3A}"/>
    <dgm:cxn modelId="{BF9FE7EC-2D1F-4438-A280-98598458EB54}" type="presOf" srcId="{73D0B409-4508-40FA-815B-872FAADE3C53}" destId="{F63F0811-12BF-4084-90D0-7AEFFA6F0FB0}" srcOrd="0" destOrd="0" presId="urn:microsoft.com/office/officeart/2005/8/layout/orgChart1"/>
    <dgm:cxn modelId="{D4CD083B-C28E-4F01-8528-572E8E9C38B0}" srcId="{9E19F08D-9121-46AE-95E1-488DCBE3CE45}" destId="{49EF5B7D-FAA9-425A-A1A2-F57F5908E180}" srcOrd="4" destOrd="0" parTransId="{8B836674-B329-49C9-BADC-7D8B32955C6C}" sibTransId="{8D1174F7-C2C0-40EE-AEFD-930653E1BE26}"/>
    <dgm:cxn modelId="{00378642-408B-465E-941D-8F0831407373}" type="presOf" srcId="{9455F91A-637F-46FD-AD0A-FD83D72D4DC4}" destId="{554074DC-693B-46BA-BEA7-542BFB2C6314}" srcOrd="1" destOrd="0" presId="urn:microsoft.com/office/officeart/2005/8/layout/orgChart1"/>
    <dgm:cxn modelId="{2C2036D6-8833-4F12-A6F8-1DF9F67E1C68}" type="presParOf" srcId="{CA98A8A7-BC64-43A5-B86D-685698E21200}" destId="{FDFF56A4-89F4-498E-95AD-819C6ED1D3FA}" srcOrd="0" destOrd="0" presId="urn:microsoft.com/office/officeart/2005/8/layout/orgChart1"/>
    <dgm:cxn modelId="{35DAFDD6-19A1-4934-A595-AD9B1F7BD6ED}" type="presParOf" srcId="{FDFF56A4-89F4-498E-95AD-819C6ED1D3FA}" destId="{437E2581-D0BE-491C-9727-25C9FA582CA9}" srcOrd="0" destOrd="0" presId="urn:microsoft.com/office/officeart/2005/8/layout/orgChart1"/>
    <dgm:cxn modelId="{A7F8256D-BABF-4A50-8C4B-2BC881F7FA1E}" type="presParOf" srcId="{437E2581-D0BE-491C-9727-25C9FA582CA9}" destId="{8DE9AD2D-4953-4BCD-9259-574EA3CF4650}" srcOrd="0" destOrd="0" presId="urn:microsoft.com/office/officeart/2005/8/layout/orgChart1"/>
    <dgm:cxn modelId="{8BF577E2-D150-4D15-9929-310C09E1049B}" type="presParOf" srcId="{437E2581-D0BE-491C-9727-25C9FA582CA9}" destId="{82CE4122-1504-4A12-AF40-6A1A87CEE40D}" srcOrd="1" destOrd="0" presId="urn:microsoft.com/office/officeart/2005/8/layout/orgChart1"/>
    <dgm:cxn modelId="{FE806EF1-423F-4531-AA52-002735D74035}" type="presParOf" srcId="{FDFF56A4-89F4-498E-95AD-819C6ED1D3FA}" destId="{05C1B652-6EF2-48BF-81A8-814701B65247}" srcOrd="1" destOrd="0" presId="urn:microsoft.com/office/officeart/2005/8/layout/orgChart1"/>
    <dgm:cxn modelId="{BF9160CD-2E4C-4C5B-B852-6CAAFE06C63F}" type="presParOf" srcId="{05C1B652-6EF2-48BF-81A8-814701B65247}" destId="{0F145D77-62A9-44BB-8806-F27FD44157CA}" srcOrd="0" destOrd="0" presId="urn:microsoft.com/office/officeart/2005/8/layout/orgChart1"/>
    <dgm:cxn modelId="{69FC5F06-6405-4299-9398-87DC21487A1B}" type="presParOf" srcId="{05C1B652-6EF2-48BF-81A8-814701B65247}" destId="{A613CDDC-C5E1-40DD-91ED-C054340B8D48}" srcOrd="1" destOrd="0" presId="urn:microsoft.com/office/officeart/2005/8/layout/orgChart1"/>
    <dgm:cxn modelId="{F161002B-012E-4A05-9B11-34FDBB5E1C23}" type="presParOf" srcId="{A613CDDC-C5E1-40DD-91ED-C054340B8D48}" destId="{D4708EC1-C2CD-4FD5-94F3-CD4A03A76059}" srcOrd="0" destOrd="0" presId="urn:microsoft.com/office/officeart/2005/8/layout/orgChart1"/>
    <dgm:cxn modelId="{EBEC9AA3-55FB-4D0C-9B34-5E1CA68C76E5}" type="presParOf" srcId="{D4708EC1-C2CD-4FD5-94F3-CD4A03A76059}" destId="{0E0F04FA-894C-4019-9151-941DEA5634C0}" srcOrd="0" destOrd="0" presId="urn:microsoft.com/office/officeart/2005/8/layout/orgChart1"/>
    <dgm:cxn modelId="{97B20C6A-AF7C-4B0B-814E-AEED5D4B4EC2}" type="presParOf" srcId="{D4708EC1-C2CD-4FD5-94F3-CD4A03A76059}" destId="{3B2EDD86-C0EE-42B2-A79B-7F419A030316}" srcOrd="1" destOrd="0" presId="urn:microsoft.com/office/officeart/2005/8/layout/orgChart1"/>
    <dgm:cxn modelId="{B75B1FA5-37A4-4179-B94D-AFF877E4C24F}" type="presParOf" srcId="{A613CDDC-C5E1-40DD-91ED-C054340B8D48}" destId="{D02DEF31-485E-4414-850A-300AC0AA853E}" srcOrd="1" destOrd="0" presId="urn:microsoft.com/office/officeart/2005/8/layout/orgChart1"/>
    <dgm:cxn modelId="{FAA1389A-FF31-4FD1-9CBD-07F7CBFBE6BD}" type="presParOf" srcId="{A613CDDC-C5E1-40DD-91ED-C054340B8D48}" destId="{DFD011FD-3B88-481A-B166-8E4E57F13E60}" srcOrd="2" destOrd="0" presId="urn:microsoft.com/office/officeart/2005/8/layout/orgChart1"/>
    <dgm:cxn modelId="{8B5662F6-DF57-4FF9-BB5C-347E3E998495}" type="presParOf" srcId="{05C1B652-6EF2-48BF-81A8-814701B65247}" destId="{1E212366-9F71-48B0-A091-D24F5363CB13}" srcOrd="2" destOrd="0" presId="urn:microsoft.com/office/officeart/2005/8/layout/orgChart1"/>
    <dgm:cxn modelId="{8E72ADB6-59D7-4AD6-99DD-B595D2515870}" type="presParOf" srcId="{05C1B652-6EF2-48BF-81A8-814701B65247}" destId="{67F14F7C-C05B-4848-9AA9-931A92B1C300}" srcOrd="3" destOrd="0" presId="urn:microsoft.com/office/officeart/2005/8/layout/orgChart1"/>
    <dgm:cxn modelId="{0A97F321-3CC6-44CE-B59A-BE72CF56EA8C}" type="presParOf" srcId="{67F14F7C-C05B-4848-9AA9-931A92B1C300}" destId="{B10CFAA6-70C8-48BB-A136-C00C84412C37}" srcOrd="0" destOrd="0" presId="urn:microsoft.com/office/officeart/2005/8/layout/orgChart1"/>
    <dgm:cxn modelId="{8E2626D0-06AF-465C-8A25-2D7F485DAD7A}" type="presParOf" srcId="{B10CFAA6-70C8-48BB-A136-C00C84412C37}" destId="{3B2436A7-B891-419E-8553-1E1C2D5B26AE}" srcOrd="0" destOrd="0" presId="urn:microsoft.com/office/officeart/2005/8/layout/orgChart1"/>
    <dgm:cxn modelId="{7E19C7FD-3128-4748-B64C-45ACCC4AF9D6}" type="presParOf" srcId="{B10CFAA6-70C8-48BB-A136-C00C84412C37}" destId="{5958EADE-0FE8-43ED-A8DC-BF475E4391F8}" srcOrd="1" destOrd="0" presId="urn:microsoft.com/office/officeart/2005/8/layout/orgChart1"/>
    <dgm:cxn modelId="{EE6A0849-7A4A-4DC1-BF6D-E4470371E187}" type="presParOf" srcId="{67F14F7C-C05B-4848-9AA9-931A92B1C300}" destId="{BD90666A-C3B7-4A76-B4C7-9DC69C9E858B}" srcOrd="1" destOrd="0" presId="urn:microsoft.com/office/officeart/2005/8/layout/orgChart1"/>
    <dgm:cxn modelId="{ADD98615-2535-4408-99BE-653D44D17236}" type="presParOf" srcId="{67F14F7C-C05B-4848-9AA9-931A92B1C300}" destId="{A20E6331-B787-4BA6-87B1-9DC00E59899D}" srcOrd="2" destOrd="0" presId="urn:microsoft.com/office/officeart/2005/8/layout/orgChart1"/>
    <dgm:cxn modelId="{B263F723-6119-4F6C-85C1-0860A5CA82B3}" type="presParOf" srcId="{05C1B652-6EF2-48BF-81A8-814701B65247}" destId="{385F116F-111F-40CB-896C-46480BE1D348}" srcOrd="4" destOrd="0" presId="urn:microsoft.com/office/officeart/2005/8/layout/orgChart1"/>
    <dgm:cxn modelId="{3EC8A4C3-D464-4F80-8560-4FC130ED2718}" type="presParOf" srcId="{05C1B652-6EF2-48BF-81A8-814701B65247}" destId="{F743E6F1-E6A0-40E1-A9EF-5DCC92D5BADA}" srcOrd="5" destOrd="0" presId="urn:microsoft.com/office/officeart/2005/8/layout/orgChart1"/>
    <dgm:cxn modelId="{31CF7F44-284E-4F39-8779-B4C4C5EBAF2F}" type="presParOf" srcId="{F743E6F1-E6A0-40E1-A9EF-5DCC92D5BADA}" destId="{BA68DB01-0BB0-4B37-82C8-300C632978DE}" srcOrd="0" destOrd="0" presId="urn:microsoft.com/office/officeart/2005/8/layout/orgChart1"/>
    <dgm:cxn modelId="{76A22AB5-914F-4A0F-9BE9-8D0ECE69B997}" type="presParOf" srcId="{BA68DB01-0BB0-4B37-82C8-300C632978DE}" destId="{F63F0811-12BF-4084-90D0-7AEFFA6F0FB0}" srcOrd="0" destOrd="0" presId="urn:microsoft.com/office/officeart/2005/8/layout/orgChart1"/>
    <dgm:cxn modelId="{C6177E90-85D0-497C-AF70-168FBE7F1796}" type="presParOf" srcId="{BA68DB01-0BB0-4B37-82C8-300C632978DE}" destId="{6EF27B29-734B-457D-A62A-44EED6F8DD01}" srcOrd="1" destOrd="0" presId="urn:microsoft.com/office/officeart/2005/8/layout/orgChart1"/>
    <dgm:cxn modelId="{90C78FFA-165F-47C3-B8DB-4177DBD13932}" type="presParOf" srcId="{F743E6F1-E6A0-40E1-A9EF-5DCC92D5BADA}" destId="{A43E6E21-EE2F-4272-8DBE-CA92C3B2EAD5}" srcOrd="1" destOrd="0" presId="urn:microsoft.com/office/officeart/2005/8/layout/orgChart1"/>
    <dgm:cxn modelId="{5B4A55CF-1813-4A6C-8920-CC5754C697D8}" type="presParOf" srcId="{F743E6F1-E6A0-40E1-A9EF-5DCC92D5BADA}" destId="{66A58014-383B-45AE-85E1-555A8EEF7D05}" srcOrd="2" destOrd="0" presId="urn:microsoft.com/office/officeart/2005/8/layout/orgChart1"/>
    <dgm:cxn modelId="{93930694-5A78-4D7C-8FDF-BF45D49B18CF}" type="presParOf" srcId="{05C1B652-6EF2-48BF-81A8-814701B65247}" destId="{CA270FDD-4E62-4053-AF87-DBEEC2936048}" srcOrd="6" destOrd="0" presId="urn:microsoft.com/office/officeart/2005/8/layout/orgChart1"/>
    <dgm:cxn modelId="{C79FAF32-630E-4637-872C-E1E687E339F9}" type="presParOf" srcId="{05C1B652-6EF2-48BF-81A8-814701B65247}" destId="{8EBA206F-7094-45C1-95CB-4CDF1E0326AB}" srcOrd="7" destOrd="0" presId="urn:microsoft.com/office/officeart/2005/8/layout/orgChart1"/>
    <dgm:cxn modelId="{C854F303-923E-46ED-99A3-85C83A834D23}" type="presParOf" srcId="{8EBA206F-7094-45C1-95CB-4CDF1E0326AB}" destId="{417FB521-72FB-46A3-A31B-6E91A9692850}" srcOrd="0" destOrd="0" presId="urn:microsoft.com/office/officeart/2005/8/layout/orgChart1"/>
    <dgm:cxn modelId="{9BAA8B08-9ADA-43A4-A97C-58C30783BD6E}" type="presParOf" srcId="{417FB521-72FB-46A3-A31B-6E91A9692850}" destId="{BA2C70C5-4DC0-4B59-83B3-76682FD91378}" srcOrd="0" destOrd="0" presId="urn:microsoft.com/office/officeart/2005/8/layout/orgChart1"/>
    <dgm:cxn modelId="{ED4883B6-4ED7-4B2D-9852-64FDD7FA6132}" type="presParOf" srcId="{417FB521-72FB-46A3-A31B-6E91A9692850}" destId="{BEF25E71-26E4-41A8-831C-D0167C625AC9}" srcOrd="1" destOrd="0" presId="urn:microsoft.com/office/officeart/2005/8/layout/orgChart1"/>
    <dgm:cxn modelId="{ADA4F19E-30B3-41DF-9803-7952278DE6AE}" type="presParOf" srcId="{8EBA206F-7094-45C1-95CB-4CDF1E0326AB}" destId="{EDD7F48C-1A97-4AA8-B10C-41DEF3D1F778}" srcOrd="1" destOrd="0" presId="urn:microsoft.com/office/officeart/2005/8/layout/orgChart1"/>
    <dgm:cxn modelId="{BE3ADE82-877A-49C5-93E0-E81EC65BCCF1}" type="presParOf" srcId="{8EBA206F-7094-45C1-95CB-4CDF1E0326AB}" destId="{43A9E1CA-64FB-4814-8EB1-30B09BE6A0FA}" srcOrd="2" destOrd="0" presId="urn:microsoft.com/office/officeart/2005/8/layout/orgChart1"/>
    <dgm:cxn modelId="{E15DEFCC-260E-4087-93AA-FF9871863270}" type="presParOf" srcId="{FDFF56A4-89F4-498E-95AD-819C6ED1D3FA}" destId="{5AA5C213-03E4-4AC1-8C5C-7CD86A9A6234}" srcOrd="2" destOrd="0" presId="urn:microsoft.com/office/officeart/2005/8/layout/orgChart1"/>
    <dgm:cxn modelId="{7FEC57BE-2397-401D-88C6-1B6DDE6C7CD9}" type="presParOf" srcId="{5AA5C213-03E4-4AC1-8C5C-7CD86A9A6234}" destId="{95635776-37C9-483C-8DC0-2E29CB523B88}" srcOrd="0" destOrd="0" presId="urn:microsoft.com/office/officeart/2005/8/layout/orgChart1"/>
    <dgm:cxn modelId="{B929DB11-8F93-416D-991D-366045F059D4}" type="presParOf" srcId="{5AA5C213-03E4-4AC1-8C5C-7CD86A9A6234}" destId="{1C5E60FA-4C10-4CB9-BCC1-D5CA3916D376}" srcOrd="1" destOrd="0" presId="urn:microsoft.com/office/officeart/2005/8/layout/orgChart1"/>
    <dgm:cxn modelId="{500C57CA-5B3B-4316-BF29-2D64A84F6BB1}" type="presParOf" srcId="{1C5E60FA-4C10-4CB9-BCC1-D5CA3916D376}" destId="{AEA7DD68-4306-4554-85E6-69A10EBDD943}" srcOrd="0" destOrd="0" presId="urn:microsoft.com/office/officeart/2005/8/layout/orgChart1"/>
    <dgm:cxn modelId="{BC5A92CD-8419-4AEE-AE08-42871411A458}" type="presParOf" srcId="{AEA7DD68-4306-4554-85E6-69A10EBDD943}" destId="{11A0E07A-635B-4638-8EF3-7544551C60A5}" srcOrd="0" destOrd="0" presId="urn:microsoft.com/office/officeart/2005/8/layout/orgChart1"/>
    <dgm:cxn modelId="{4684F697-214E-4D83-ADDB-EC8B71DF163E}" type="presParOf" srcId="{AEA7DD68-4306-4554-85E6-69A10EBDD943}" destId="{8E18CF5B-668F-4833-9926-5973E4771B2A}" srcOrd="1" destOrd="0" presId="urn:microsoft.com/office/officeart/2005/8/layout/orgChart1"/>
    <dgm:cxn modelId="{8678B681-5ECA-4DCB-B7EA-FBDF2B5B5825}" type="presParOf" srcId="{1C5E60FA-4C10-4CB9-BCC1-D5CA3916D376}" destId="{196D2DBC-DA07-487A-9652-9A7F66AF9037}" srcOrd="1" destOrd="0" presId="urn:microsoft.com/office/officeart/2005/8/layout/orgChart1"/>
    <dgm:cxn modelId="{BBCBDECC-F931-4BCD-81C6-5AAA28239E04}" type="presParOf" srcId="{1C5E60FA-4C10-4CB9-BCC1-D5CA3916D376}" destId="{57B77690-9B70-4704-A4D7-1847DD58EBEB}" srcOrd="2" destOrd="0" presId="urn:microsoft.com/office/officeart/2005/8/layout/orgChart1"/>
    <dgm:cxn modelId="{22E09111-13A1-45E9-AC0C-7B87EA52A715}" type="presParOf" srcId="{5AA5C213-03E4-4AC1-8C5C-7CD86A9A6234}" destId="{F73F713E-8061-47AC-A4F3-FDA641A73806}" srcOrd="2" destOrd="0" presId="urn:microsoft.com/office/officeart/2005/8/layout/orgChart1"/>
    <dgm:cxn modelId="{682DCC8C-A68D-46BD-B70C-36BD57E9E641}" type="presParOf" srcId="{5AA5C213-03E4-4AC1-8C5C-7CD86A9A6234}" destId="{F1666692-91E4-45E9-B4AF-83F4ECA0CAE1}" srcOrd="3" destOrd="0" presId="urn:microsoft.com/office/officeart/2005/8/layout/orgChart1"/>
    <dgm:cxn modelId="{A9D83037-DA62-4242-9C53-DF523408C473}" type="presParOf" srcId="{F1666692-91E4-45E9-B4AF-83F4ECA0CAE1}" destId="{BD4B176C-7421-46AF-A98A-1F92D50FE83E}" srcOrd="0" destOrd="0" presId="urn:microsoft.com/office/officeart/2005/8/layout/orgChart1"/>
    <dgm:cxn modelId="{81AA8E1C-10D3-4B12-A2B0-D291FF2448A0}" type="presParOf" srcId="{BD4B176C-7421-46AF-A98A-1F92D50FE83E}" destId="{9F7F6B4C-ADC7-4C3D-88B1-3C4DDEFB40A3}" srcOrd="0" destOrd="0" presId="urn:microsoft.com/office/officeart/2005/8/layout/orgChart1"/>
    <dgm:cxn modelId="{8F13F79A-3EDB-41FA-8105-783F90177B60}" type="presParOf" srcId="{BD4B176C-7421-46AF-A98A-1F92D50FE83E}" destId="{554074DC-693B-46BA-BEA7-542BFB2C6314}" srcOrd="1" destOrd="0" presId="urn:microsoft.com/office/officeart/2005/8/layout/orgChart1"/>
    <dgm:cxn modelId="{493EEAC7-9115-4044-82A9-489CB41C2433}" type="presParOf" srcId="{F1666692-91E4-45E9-B4AF-83F4ECA0CAE1}" destId="{76BE98ED-A475-4477-AF4D-D9162C294B41}" srcOrd="1" destOrd="0" presId="urn:microsoft.com/office/officeart/2005/8/layout/orgChart1"/>
    <dgm:cxn modelId="{231F4782-20BC-4F27-87E9-A93B922ABA93}" type="presParOf" srcId="{F1666692-91E4-45E9-B4AF-83F4ECA0CAE1}" destId="{E1E57E20-B063-484F-88FD-A960A742CF20}" srcOrd="2" destOrd="0" presId="urn:microsoft.com/office/officeart/2005/8/layout/orgChart1"/>
    <dgm:cxn modelId="{EF38E671-BA42-4F4A-848C-C5A9FCA32DB3}" type="presParOf" srcId="{5AA5C213-03E4-4AC1-8C5C-7CD86A9A6234}" destId="{53B30FE8-C80D-4F53-9178-C7C1E661FF15}" srcOrd="4" destOrd="0" presId="urn:microsoft.com/office/officeart/2005/8/layout/orgChart1"/>
    <dgm:cxn modelId="{D1E9C6B6-6B98-441D-93A7-2BF9F768B8A9}" type="presParOf" srcId="{5AA5C213-03E4-4AC1-8C5C-7CD86A9A6234}" destId="{6CB4411D-7802-4B84-B926-ACD55BB3BB7E}" srcOrd="5" destOrd="0" presId="urn:microsoft.com/office/officeart/2005/8/layout/orgChart1"/>
    <dgm:cxn modelId="{A2EA2BD6-8BD5-4A04-A7DE-5B75682FC63B}" type="presParOf" srcId="{6CB4411D-7802-4B84-B926-ACD55BB3BB7E}" destId="{AC51D609-F8D1-46B3-AE5C-1E435711E7C2}" srcOrd="0" destOrd="0" presId="urn:microsoft.com/office/officeart/2005/8/layout/orgChart1"/>
    <dgm:cxn modelId="{D725EE1C-99DF-411B-A8DC-7DE46975FCCF}" type="presParOf" srcId="{AC51D609-F8D1-46B3-AE5C-1E435711E7C2}" destId="{EFE34D4C-50EC-493F-93E3-BF632E786D66}" srcOrd="0" destOrd="0" presId="urn:microsoft.com/office/officeart/2005/8/layout/orgChart1"/>
    <dgm:cxn modelId="{02321F66-B4CC-4E6A-ADD8-8A4498B99F04}" type="presParOf" srcId="{AC51D609-F8D1-46B3-AE5C-1E435711E7C2}" destId="{70DC20E7-15D2-4AFB-92DF-0044C959EAB6}" srcOrd="1" destOrd="0" presId="urn:microsoft.com/office/officeart/2005/8/layout/orgChart1"/>
    <dgm:cxn modelId="{D4A84683-9C29-45DA-AEA6-1E60090DDABC}" type="presParOf" srcId="{6CB4411D-7802-4B84-B926-ACD55BB3BB7E}" destId="{AC16B145-BC4A-48D5-9C2A-2F42FD03ADB0}" srcOrd="1" destOrd="0" presId="urn:microsoft.com/office/officeart/2005/8/layout/orgChart1"/>
    <dgm:cxn modelId="{C44BD00E-7006-441D-AB86-B864DF28A326}" type="presParOf" srcId="{6CB4411D-7802-4B84-B926-ACD55BB3BB7E}" destId="{265F922B-DEDD-46D8-85AB-034923CFDC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8EBAA-4619-466F-8FB5-30F303DB8EEF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E37B569-FA5D-4D3C-8B1E-1123E751FB86}">
      <dgm:prSet phldrT="[Text]"/>
      <dgm:spPr/>
      <dgm:t>
        <a:bodyPr>
          <a:sp3d extrusionH="57150">
            <a:bevelT w="38100" h="38100"/>
          </a:sp3d>
        </a:bodyPr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Assess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DCCAC3B-BABA-42F6-90E7-71FB290184F9}" type="parTrans" cxnId="{4B7655B8-9770-4E74-9D35-20BE79F8DD28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7362E946-E072-4D5D-8E5E-5D091989D799}" type="sibTrans" cxnId="{4B7655B8-9770-4E74-9D35-20BE79F8DD28}">
      <dgm:prSet/>
      <dgm:spPr/>
      <dgm:t>
        <a:bodyPr>
          <a:sp3d extrusionH="57150">
            <a:bevelT w="38100" h="38100"/>
          </a:sp3d>
        </a:bodyPr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6BCF0A98-EA8B-4B31-BCD2-EDAF6796DAB5}">
      <dgm:prSet phldrT="[Text]"/>
      <dgm:spPr/>
      <dgm:t>
        <a:bodyPr>
          <a:sp3d extrusionH="57150">
            <a:bevelT w="38100" h="38100"/>
          </a:sp3d>
        </a:bodyPr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Plan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755FE809-D3EC-4111-BDD0-A286B644C130}" type="parTrans" cxnId="{1B832AED-EA66-470C-BC52-E5AF8006A462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C67CD2B2-0600-4177-A708-7E7441648010}" type="sibTrans" cxnId="{1B832AED-EA66-470C-BC52-E5AF8006A462}">
      <dgm:prSet/>
      <dgm:spPr/>
      <dgm:t>
        <a:bodyPr>
          <a:sp3d extrusionH="57150">
            <a:bevelT w="38100" h="38100"/>
          </a:sp3d>
        </a:bodyPr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E8308A80-1C6F-4628-93C5-FF89DB69C5A0}">
      <dgm:prSet phldrT="[Text]"/>
      <dgm:spPr/>
      <dgm:t>
        <a:bodyPr>
          <a:sp3d extrusionH="57150">
            <a:bevelT w="38100" h="38100"/>
          </a:sp3d>
        </a:bodyPr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Action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C2FD78C5-06B4-419D-91B0-E211A1FC0391}" type="parTrans" cxnId="{5490FAFF-6406-40CE-918B-A90E6036A499}">
      <dgm:prSet/>
      <dgm:spPr/>
      <dgm:t>
        <a:bodyPr/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BCFFF190-6180-4BC7-85DF-EF3419B48AFD}" type="sibTrans" cxnId="{5490FAFF-6406-40CE-918B-A90E6036A499}">
      <dgm:prSet/>
      <dgm:spPr/>
      <dgm:t>
        <a:bodyPr>
          <a:sp3d extrusionH="57150">
            <a:bevelT w="38100" h="38100"/>
          </a:sp3d>
        </a:bodyPr>
        <a:lstStyle/>
        <a:p>
          <a:endParaRPr lang="th-TH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D122B5DB-7EFB-4C6A-8B8F-5B5608F535C8}" type="pres">
      <dgm:prSet presAssocID="{4E48EBAA-4619-466F-8FB5-30F303DB8E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55DABF1-1C58-475B-8C9C-ADC9B01F3DF6}" type="pres">
      <dgm:prSet presAssocID="{2E37B569-FA5D-4D3C-8B1E-1123E751FB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3DE8F96-3F48-49B2-BE8D-356F64C5DC37}" type="pres">
      <dgm:prSet presAssocID="{7362E946-E072-4D5D-8E5E-5D091989D799}" presName="sibTrans" presStyleLbl="sibTrans2D1" presStyleIdx="0" presStyleCnt="3"/>
      <dgm:spPr/>
      <dgm:t>
        <a:bodyPr/>
        <a:lstStyle/>
        <a:p>
          <a:endParaRPr lang="th-TH"/>
        </a:p>
      </dgm:t>
    </dgm:pt>
    <dgm:pt modelId="{1A71899C-491C-4B12-905D-21A4EC780FBC}" type="pres">
      <dgm:prSet presAssocID="{7362E946-E072-4D5D-8E5E-5D091989D799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A430A40E-603C-4DFC-AF4B-86A5E9DB1F7D}" type="pres">
      <dgm:prSet presAssocID="{6BCF0A98-EA8B-4B31-BCD2-EDAF6796DAB5}" presName="node" presStyleLbl="node1" presStyleIdx="1" presStyleCnt="3" custRadScaleRad="98538" custRadScaleInc="-25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157C8F-8DE6-44F0-BECF-7A154CC3147C}" type="pres">
      <dgm:prSet presAssocID="{C67CD2B2-0600-4177-A708-7E7441648010}" presName="sibTrans" presStyleLbl="sibTrans2D1" presStyleIdx="1" presStyleCnt="3"/>
      <dgm:spPr/>
      <dgm:t>
        <a:bodyPr/>
        <a:lstStyle/>
        <a:p>
          <a:endParaRPr lang="th-TH"/>
        </a:p>
      </dgm:t>
    </dgm:pt>
    <dgm:pt modelId="{E5EAA45F-CEB3-4C16-B976-D7875B410087}" type="pres">
      <dgm:prSet presAssocID="{C67CD2B2-0600-4177-A708-7E7441648010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B658862F-F8AF-48A2-9F72-265909CF0C90}" type="pres">
      <dgm:prSet presAssocID="{E8308A80-1C6F-4628-93C5-FF89DB69C5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4D7730-7832-4306-86E8-00B8AF50B642}" type="pres">
      <dgm:prSet presAssocID="{BCFFF190-6180-4BC7-85DF-EF3419B48AFD}" presName="sibTrans" presStyleLbl="sibTrans2D1" presStyleIdx="2" presStyleCnt="3"/>
      <dgm:spPr/>
      <dgm:t>
        <a:bodyPr/>
        <a:lstStyle/>
        <a:p>
          <a:endParaRPr lang="th-TH"/>
        </a:p>
      </dgm:t>
    </dgm:pt>
    <dgm:pt modelId="{C2E06E21-2CA2-4948-86E6-5BD89BCB8055}" type="pres">
      <dgm:prSet presAssocID="{BCFFF190-6180-4BC7-85DF-EF3419B48AFD}" presName="connectorText" presStyleLbl="sibTrans2D1" presStyleIdx="2" presStyleCnt="3"/>
      <dgm:spPr/>
      <dgm:t>
        <a:bodyPr/>
        <a:lstStyle/>
        <a:p>
          <a:endParaRPr lang="th-TH"/>
        </a:p>
      </dgm:t>
    </dgm:pt>
  </dgm:ptLst>
  <dgm:cxnLst>
    <dgm:cxn modelId="{3F45DDA7-D7EF-4B99-845B-5050B4FA9720}" type="presOf" srcId="{BCFFF190-6180-4BC7-85DF-EF3419B48AFD}" destId="{D24D7730-7832-4306-86E8-00B8AF50B642}" srcOrd="0" destOrd="0" presId="urn:microsoft.com/office/officeart/2005/8/layout/cycle7"/>
    <dgm:cxn modelId="{AA979CE7-8746-48F4-B363-8CAB8FB4A92E}" type="presOf" srcId="{C67CD2B2-0600-4177-A708-7E7441648010}" destId="{E5EAA45F-CEB3-4C16-B976-D7875B410087}" srcOrd="1" destOrd="0" presId="urn:microsoft.com/office/officeart/2005/8/layout/cycle7"/>
    <dgm:cxn modelId="{EEBCA4E1-0D0A-4E7B-9F96-85DB6A0ED196}" type="presOf" srcId="{E8308A80-1C6F-4628-93C5-FF89DB69C5A0}" destId="{B658862F-F8AF-48A2-9F72-265909CF0C90}" srcOrd="0" destOrd="0" presId="urn:microsoft.com/office/officeart/2005/8/layout/cycle7"/>
    <dgm:cxn modelId="{A8A8606D-A6F6-4060-8F16-61B770212DAD}" type="presOf" srcId="{7362E946-E072-4D5D-8E5E-5D091989D799}" destId="{1A71899C-491C-4B12-905D-21A4EC780FBC}" srcOrd="1" destOrd="0" presId="urn:microsoft.com/office/officeart/2005/8/layout/cycle7"/>
    <dgm:cxn modelId="{2868CFAE-0FFB-4AD8-9997-9F1033A5B23B}" type="presOf" srcId="{BCFFF190-6180-4BC7-85DF-EF3419B48AFD}" destId="{C2E06E21-2CA2-4948-86E6-5BD89BCB8055}" srcOrd="1" destOrd="0" presId="urn:microsoft.com/office/officeart/2005/8/layout/cycle7"/>
    <dgm:cxn modelId="{4B7655B8-9770-4E74-9D35-20BE79F8DD28}" srcId="{4E48EBAA-4619-466F-8FB5-30F303DB8EEF}" destId="{2E37B569-FA5D-4D3C-8B1E-1123E751FB86}" srcOrd="0" destOrd="0" parTransId="{DDCCAC3B-BABA-42F6-90E7-71FB290184F9}" sibTransId="{7362E946-E072-4D5D-8E5E-5D091989D799}"/>
    <dgm:cxn modelId="{E18D7BBA-1C18-4CD2-B246-5F862F8CC7B9}" type="presOf" srcId="{4E48EBAA-4619-466F-8FB5-30F303DB8EEF}" destId="{D122B5DB-7EFB-4C6A-8B8F-5B5608F535C8}" srcOrd="0" destOrd="0" presId="urn:microsoft.com/office/officeart/2005/8/layout/cycle7"/>
    <dgm:cxn modelId="{2E9D3ECD-EA89-422B-ABBC-FD5BB49014D4}" type="presOf" srcId="{7362E946-E072-4D5D-8E5E-5D091989D799}" destId="{13DE8F96-3F48-49B2-BE8D-356F64C5DC37}" srcOrd="0" destOrd="0" presId="urn:microsoft.com/office/officeart/2005/8/layout/cycle7"/>
    <dgm:cxn modelId="{6A9F4726-C979-4118-B6BD-E2C36F4CAF61}" type="presOf" srcId="{2E37B569-FA5D-4D3C-8B1E-1123E751FB86}" destId="{255DABF1-1C58-475B-8C9C-ADC9B01F3DF6}" srcOrd="0" destOrd="0" presId="urn:microsoft.com/office/officeart/2005/8/layout/cycle7"/>
    <dgm:cxn modelId="{FC6F0E0C-BD04-45F3-A7C3-B94DF5104CAA}" type="presOf" srcId="{C67CD2B2-0600-4177-A708-7E7441648010}" destId="{15157C8F-8DE6-44F0-BECF-7A154CC3147C}" srcOrd="0" destOrd="0" presId="urn:microsoft.com/office/officeart/2005/8/layout/cycle7"/>
    <dgm:cxn modelId="{5490FAFF-6406-40CE-918B-A90E6036A499}" srcId="{4E48EBAA-4619-466F-8FB5-30F303DB8EEF}" destId="{E8308A80-1C6F-4628-93C5-FF89DB69C5A0}" srcOrd="2" destOrd="0" parTransId="{C2FD78C5-06B4-419D-91B0-E211A1FC0391}" sibTransId="{BCFFF190-6180-4BC7-85DF-EF3419B48AFD}"/>
    <dgm:cxn modelId="{1B832AED-EA66-470C-BC52-E5AF8006A462}" srcId="{4E48EBAA-4619-466F-8FB5-30F303DB8EEF}" destId="{6BCF0A98-EA8B-4B31-BCD2-EDAF6796DAB5}" srcOrd="1" destOrd="0" parTransId="{755FE809-D3EC-4111-BDD0-A286B644C130}" sibTransId="{C67CD2B2-0600-4177-A708-7E7441648010}"/>
    <dgm:cxn modelId="{059E4B08-2EF0-4003-8A30-637A9794C65A}" type="presOf" srcId="{6BCF0A98-EA8B-4B31-BCD2-EDAF6796DAB5}" destId="{A430A40E-603C-4DFC-AF4B-86A5E9DB1F7D}" srcOrd="0" destOrd="0" presId="urn:microsoft.com/office/officeart/2005/8/layout/cycle7"/>
    <dgm:cxn modelId="{733ECF59-3D31-46AC-8810-0B4CACEF125E}" type="presParOf" srcId="{D122B5DB-7EFB-4C6A-8B8F-5B5608F535C8}" destId="{255DABF1-1C58-475B-8C9C-ADC9B01F3DF6}" srcOrd="0" destOrd="0" presId="urn:microsoft.com/office/officeart/2005/8/layout/cycle7"/>
    <dgm:cxn modelId="{AE1BAF51-982E-40C6-8DD3-CD1ECE754110}" type="presParOf" srcId="{D122B5DB-7EFB-4C6A-8B8F-5B5608F535C8}" destId="{13DE8F96-3F48-49B2-BE8D-356F64C5DC37}" srcOrd="1" destOrd="0" presId="urn:microsoft.com/office/officeart/2005/8/layout/cycle7"/>
    <dgm:cxn modelId="{FD684EC0-5253-4EF6-8E35-3012068C764D}" type="presParOf" srcId="{13DE8F96-3F48-49B2-BE8D-356F64C5DC37}" destId="{1A71899C-491C-4B12-905D-21A4EC780FBC}" srcOrd="0" destOrd="0" presId="urn:microsoft.com/office/officeart/2005/8/layout/cycle7"/>
    <dgm:cxn modelId="{E3137F02-0157-4B9B-BB23-E247DDC3E8C8}" type="presParOf" srcId="{D122B5DB-7EFB-4C6A-8B8F-5B5608F535C8}" destId="{A430A40E-603C-4DFC-AF4B-86A5E9DB1F7D}" srcOrd="2" destOrd="0" presId="urn:microsoft.com/office/officeart/2005/8/layout/cycle7"/>
    <dgm:cxn modelId="{CCE746DF-B95E-43C4-AD3F-FFD58B685007}" type="presParOf" srcId="{D122B5DB-7EFB-4C6A-8B8F-5B5608F535C8}" destId="{15157C8F-8DE6-44F0-BECF-7A154CC3147C}" srcOrd="3" destOrd="0" presId="urn:microsoft.com/office/officeart/2005/8/layout/cycle7"/>
    <dgm:cxn modelId="{848AC360-6B83-4C67-BE6D-F398842F68D7}" type="presParOf" srcId="{15157C8F-8DE6-44F0-BECF-7A154CC3147C}" destId="{E5EAA45F-CEB3-4C16-B976-D7875B410087}" srcOrd="0" destOrd="0" presId="urn:microsoft.com/office/officeart/2005/8/layout/cycle7"/>
    <dgm:cxn modelId="{2CF60395-10DD-4E0A-A1F5-2799F514A6A2}" type="presParOf" srcId="{D122B5DB-7EFB-4C6A-8B8F-5B5608F535C8}" destId="{B658862F-F8AF-48A2-9F72-265909CF0C90}" srcOrd="4" destOrd="0" presId="urn:microsoft.com/office/officeart/2005/8/layout/cycle7"/>
    <dgm:cxn modelId="{578E806E-933B-4C7F-A9FA-33BF96A7C282}" type="presParOf" srcId="{D122B5DB-7EFB-4C6A-8B8F-5B5608F535C8}" destId="{D24D7730-7832-4306-86E8-00B8AF50B642}" srcOrd="5" destOrd="0" presId="urn:microsoft.com/office/officeart/2005/8/layout/cycle7"/>
    <dgm:cxn modelId="{CDCF8874-0FED-4D96-99B3-ACB9FD510409}" type="presParOf" srcId="{D24D7730-7832-4306-86E8-00B8AF50B642}" destId="{C2E06E21-2CA2-4948-86E6-5BD89BCB805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BE1CC-6F6D-433F-9F1E-62F653B6DA5B}" type="doc">
      <dgm:prSet loTypeId="urn:microsoft.com/office/officeart/2005/8/layout/hierarchy1" loCatId="hierarchy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47F78C6A-AEEF-43B4-A733-1F5DBD4A1E47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Planning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4FE3DF76-0A01-4C12-8B71-F5994A33684A}" type="parTrans" cxnId="{695A471C-D3BD-48DE-8074-D2BD52E343C8}">
      <dgm:prSet/>
      <dgm:spPr/>
      <dgm:t>
        <a:bodyPr/>
        <a:lstStyle/>
        <a:p>
          <a:endParaRPr lang="th-TH"/>
        </a:p>
      </dgm:t>
    </dgm:pt>
    <dgm:pt modelId="{21DCD7EC-0E08-4AC6-B05D-998774577074}" type="sibTrans" cxnId="{695A471C-D3BD-48DE-8074-D2BD52E343C8}">
      <dgm:prSet/>
      <dgm:spPr/>
      <dgm:t>
        <a:bodyPr/>
        <a:lstStyle/>
        <a:p>
          <a:endParaRPr lang="th-TH"/>
        </a:p>
      </dgm:t>
    </dgm:pt>
    <dgm:pt modelId="{35E63531-138E-45F8-B82E-35AD6B870A2E}" type="asst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1800" b="1" dirty="0">
              <a:effectLst/>
              <a:latin typeface="Arial Rounded MT Bold" pitchFamily="34" charset="0"/>
            </a:rPr>
            <a:t>Situation</a:t>
          </a:r>
        </a:p>
        <a:p>
          <a:r>
            <a:rPr lang="en-US" sz="1800" b="1" dirty="0">
              <a:effectLst/>
              <a:latin typeface="Arial Rounded MT Bold" pitchFamily="34" charset="0"/>
            </a:rPr>
            <a:t>Unit </a:t>
          </a:r>
          <a:endParaRPr lang="th-TH" sz="1800" b="1" dirty="0">
            <a:effectLst/>
            <a:latin typeface="Arial Rounded MT Bold" pitchFamily="34" charset="0"/>
          </a:endParaRPr>
        </a:p>
      </dgm:t>
    </dgm:pt>
    <dgm:pt modelId="{7FB8271C-F2EB-4CDB-9AA6-C0A2D6189256}" type="parTrans" cxnId="{E947D0EE-3676-4AA5-BABA-EA4CD959CC0B}">
      <dgm:prSet/>
      <dgm:spPr/>
      <dgm:t>
        <a:bodyPr/>
        <a:lstStyle/>
        <a:p>
          <a:endParaRPr lang="th-TH"/>
        </a:p>
      </dgm:t>
    </dgm:pt>
    <dgm:pt modelId="{F91812DE-C19E-46C9-8625-6D04D380CF08}" type="sibTrans" cxnId="{E947D0EE-3676-4AA5-BABA-EA4CD959CC0B}">
      <dgm:prSet/>
      <dgm:spPr/>
      <dgm:t>
        <a:bodyPr/>
        <a:lstStyle/>
        <a:p>
          <a:endParaRPr lang="th-TH"/>
        </a:p>
      </dgm:t>
    </dgm:pt>
    <dgm:pt modelId="{7F39A007-2ACA-4EA0-97BF-1FAF18EE158C}">
      <dgm:prSet phldrT="[Text]" custT="1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Resource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Unit </a:t>
          </a:r>
          <a:endParaRPr lang="th-TH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84B8732D-7E4C-4CFD-8D10-5225E3FF7205}" type="parTrans" cxnId="{DA30C830-082C-4A9B-82C8-25B3CCBD62F4}">
      <dgm:prSet/>
      <dgm:spPr/>
      <dgm:t>
        <a:bodyPr/>
        <a:lstStyle/>
        <a:p>
          <a:endParaRPr lang="th-TH"/>
        </a:p>
      </dgm:t>
    </dgm:pt>
    <dgm:pt modelId="{0BE9844B-C6C8-4BCC-A97B-EB58C2B53482}" type="sibTrans" cxnId="{DA30C830-082C-4A9B-82C8-25B3CCBD62F4}">
      <dgm:prSet/>
      <dgm:spPr/>
      <dgm:t>
        <a:bodyPr/>
        <a:lstStyle/>
        <a:p>
          <a:endParaRPr lang="th-TH"/>
        </a:p>
      </dgm:t>
    </dgm:pt>
    <dgm:pt modelId="{15389261-B6FB-4B13-942B-EB2B52A780A9}">
      <dgm:prSet phldrT="[Text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Document</a:t>
          </a:r>
        </a:p>
        <a:p>
          <a:r>
            <a: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Unit </a:t>
          </a:r>
          <a:endParaRPr lang="th-TH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gm:t>
    </dgm:pt>
    <dgm:pt modelId="{B7230641-F4BC-41A2-A81D-DE1EA64E295A}" type="parTrans" cxnId="{A63F4BC2-E255-43C6-A568-F1027DA58DEA}">
      <dgm:prSet/>
      <dgm:spPr/>
      <dgm:t>
        <a:bodyPr/>
        <a:lstStyle/>
        <a:p>
          <a:endParaRPr lang="th-TH"/>
        </a:p>
      </dgm:t>
    </dgm:pt>
    <dgm:pt modelId="{FD8B6380-47CB-49BD-9CFC-C72CA292F15E}" type="sibTrans" cxnId="{A63F4BC2-E255-43C6-A568-F1027DA58DEA}">
      <dgm:prSet/>
      <dgm:spPr/>
      <dgm:t>
        <a:bodyPr/>
        <a:lstStyle/>
        <a:p>
          <a:endParaRPr lang="th-TH"/>
        </a:p>
      </dgm:t>
    </dgm:pt>
    <dgm:pt modelId="{E154A785-6135-4945-A7D5-10FB8DD52864}">
      <dgm:prSet phldrT="[Text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 Rounded MT Bold" pitchFamily="34" charset="0"/>
            </a:rPr>
            <a:t>Demobilization</a:t>
          </a:r>
        </a:p>
        <a:p>
          <a:r>
            <a:rPr lang="en-US" dirty="0">
              <a:solidFill>
                <a:schemeClr val="bg1"/>
              </a:solidFill>
              <a:latin typeface="Arial Rounded MT Bold" pitchFamily="34" charset="0"/>
            </a:rPr>
            <a:t>Unit </a:t>
          </a:r>
          <a:endParaRPr lang="th-TH" dirty="0">
            <a:solidFill>
              <a:schemeClr val="bg1"/>
            </a:solidFill>
            <a:latin typeface="Arial Rounded MT Bold" pitchFamily="34" charset="0"/>
          </a:endParaRPr>
        </a:p>
      </dgm:t>
    </dgm:pt>
    <dgm:pt modelId="{A4C33E9F-E055-46EB-A473-92D204E43FE4}" type="parTrans" cxnId="{BCBFAF54-5AAC-4F41-85DA-148A5FA0CB8D}">
      <dgm:prSet/>
      <dgm:spPr/>
      <dgm:t>
        <a:bodyPr/>
        <a:lstStyle/>
        <a:p>
          <a:endParaRPr lang="th-TH"/>
        </a:p>
      </dgm:t>
    </dgm:pt>
    <dgm:pt modelId="{5999B59E-3703-49BC-A93A-EAA0FC4C2CB8}" type="sibTrans" cxnId="{BCBFAF54-5AAC-4F41-85DA-148A5FA0CB8D}">
      <dgm:prSet/>
      <dgm:spPr/>
      <dgm:t>
        <a:bodyPr/>
        <a:lstStyle/>
        <a:p>
          <a:endParaRPr lang="th-TH"/>
        </a:p>
      </dgm:t>
    </dgm:pt>
    <dgm:pt modelId="{2E92F413-8ECD-47B4-9385-44767A8C4600}" type="pres">
      <dgm:prSet presAssocID="{818BE1CC-6F6D-433F-9F1E-62F653B6DA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683D0D12-4F1A-4534-B79D-6D27C281FDBD}" type="pres">
      <dgm:prSet presAssocID="{47F78C6A-AEEF-43B4-A733-1F5DBD4A1E47}" presName="hierRoot1" presStyleCnt="0"/>
      <dgm:spPr/>
    </dgm:pt>
    <dgm:pt modelId="{0CC25870-4702-497D-9C1C-028FFBA227EB}" type="pres">
      <dgm:prSet presAssocID="{47F78C6A-AEEF-43B4-A733-1F5DBD4A1E47}" presName="composite" presStyleCnt="0"/>
      <dgm:spPr/>
    </dgm:pt>
    <dgm:pt modelId="{AA7D027A-B33F-4B7E-B743-DDF976931A52}" type="pres">
      <dgm:prSet presAssocID="{47F78C6A-AEEF-43B4-A733-1F5DBD4A1E47}" presName="background" presStyleLbl="node0" presStyleIdx="0" presStyleCnt="1"/>
      <dgm:spPr/>
    </dgm:pt>
    <dgm:pt modelId="{5F93CB4B-F90A-4CB8-A549-87A01544D62F}" type="pres">
      <dgm:prSet presAssocID="{47F78C6A-AEEF-43B4-A733-1F5DBD4A1E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EF35540-003D-4CA5-B6A2-48F9D0CF1247}" type="pres">
      <dgm:prSet presAssocID="{47F78C6A-AEEF-43B4-A733-1F5DBD4A1E47}" presName="hierChild2" presStyleCnt="0"/>
      <dgm:spPr/>
    </dgm:pt>
    <dgm:pt modelId="{895D4E96-23A3-47A1-8C4A-568E2A3D7F57}" type="pres">
      <dgm:prSet presAssocID="{7FB8271C-F2EB-4CDB-9AA6-C0A2D6189256}" presName="Name10" presStyleLbl="parChTrans1D2" presStyleIdx="0" presStyleCnt="4"/>
      <dgm:spPr/>
      <dgm:t>
        <a:bodyPr/>
        <a:lstStyle/>
        <a:p>
          <a:endParaRPr lang="th-TH"/>
        </a:p>
      </dgm:t>
    </dgm:pt>
    <dgm:pt modelId="{80C436F8-A276-4878-9D50-42C7B36FAF31}" type="pres">
      <dgm:prSet presAssocID="{35E63531-138E-45F8-B82E-35AD6B870A2E}" presName="hierRoot2" presStyleCnt="0"/>
      <dgm:spPr/>
    </dgm:pt>
    <dgm:pt modelId="{A2ADBA6A-4989-40C2-B289-6B82B6AF2D57}" type="pres">
      <dgm:prSet presAssocID="{35E63531-138E-45F8-B82E-35AD6B870A2E}" presName="composite2" presStyleCnt="0"/>
      <dgm:spPr/>
    </dgm:pt>
    <dgm:pt modelId="{6EA559A7-4A15-4C81-9430-DFA23312A11A}" type="pres">
      <dgm:prSet presAssocID="{35E63531-138E-45F8-B82E-35AD6B870A2E}" presName="background2" presStyleLbl="asst1" presStyleIdx="0" presStyleCnt="1"/>
      <dgm:spPr/>
    </dgm:pt>
    <dgm:pt modelId="{582CAA7A-7F27-4100-B34B-B31A6885925A}" type="pres">
      <dgm:prSet presAssocID="{35E63531-138E-45F8-B82E-35AD6B870A2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3EF5A223-7C79-465B-9002-96F1A3E5A4B5}" type="pres">
      <dgm:prSet presAssocID="{35E63531-138E-45F8-B82E-35AD6B870A2E}" presName="hierChild3" presStyleCnt="0"/>
      <dgm:spPr/>
    </dgm:pt>
    <dgm:pt modelId="{F9FFDF1E-1129-4321-AE6D-316CE325577F}" type="pres">
      <dgm:prSet presAssocID="{84B8732D-7E4C-4CFD-8D10-5225E3FF7205}" presName="Name10" presStyleLbl="parChTrans1D2" presStyleIdx="1" presStyleCnt="4"/>
      <dgm:spPr/>
      <dgm:t>
        <a:bodyPr/>
        <a:lstStyle/>
        <a:p>
          <a:endParaRPr lang="th-TH"/>
        </a:p>
      </dgm:t>
    </dgm:pt>
    <dgm:pt modelId="{4A43BFA0-59A1-4584-8870-06DD995287C4}" type="pres">
      <dgm:prSet presAssocID="{7F39A007-2ACA-4EA0-97BF-1FAF18EE158C}" presName="hierRoot2" presStyleCnt="0"/>
      <dgm:spPr/>
    </dgm:pt>
    <dgm:pt modelId="{8899C294-AA30-4B45-B545-5521030C099D}" type="pres">
      <dgm:prSet presAssocID="{7F39A007-2ACA-4EA0-97BF-1FAF18EE158C}" presName="composite2" presStyleCnt="0"/>
      <dgm:spPr/>
    </dgm:pt>
    <dgm:pt modelId="{9AB14948-C527-4107-A543-754A9249047C}" type="pres">
      <dgm:prSet presAssocID="{7F39A007-2ACA-4EA0-97BF-1FAF18EE158C}" presName="background2" presStyleLbl="node2" presStyleIdx="0" presStyleCnt="3"/>
      <dgm:spPr/>
    </dgm:pt>
    <dgm:pt modelId="{73A41D35-E4D7-4C2C-8B1E-EFEDBC7744B0}" type="pres">
      <dgm:prSet presAssocID="{7F39A007-2ACA-4EA0-97BF-1FAF18EE158C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0D3BF97-6B02-4F49-87AB-97455EB766D8}" type="pres">
      <dgm:prSet presAssocID="{7F39A007-2ACA-4EA0-97BF-1FAF18EE158C}" presName="hierChild3" presStyleCnt="0"/>
      <dgm:spPr/>
    </dgm:pt>
    <dgm:pt modelId="{109769BB-9AED-4DB1-B4D8-DFB46F2811AD}" type="pres">
      <dgm:prSet presAssocID="{B7230641-F4BC-41A2-A81D-DE1EA64E295A}" presName="Name10" presStyleLbl="parChTrans1D2" presStyleIdx="2" presStyleCnt="4"/>
      <dgm:spPr/>
      <dgm:t>
        <a:bodyPr/>
        <a:lstStyle/>
        <a:p>
          <a:endParaRPr lang="th-TH"/>
        </a:p>
      </dgm:t>
    </dgm:pt>
    <dgm:pt modelId="{E17AB624-8F26-4B71-963D-BA27C4E7C139}" type="pres">
      <dgm:prSet presAssocID="{15389261-B6FB-4B13-942B-EB2B52A780A9}" presName="hierRoot2" presStyleCnt="0"/>
      <dgm:spPr/>
    </dgm:pt>
    <dgm:pt modelId="{AC0520FB-6F97-4806-A54E-952E6409237B}" type="pres">
      <dgm:prSet presAssocID="{15389261-B6FB-4B13-942B-EB2B52A780A9}" presName="composite2" presStyleCnt="0"/>
      <dgm:spPr/>
    </dgm:pt>
    <dgm:pt modelId="{6036825B-4D91-40E8-9AC2-DBB308D2A8B6}" type="pres">
      <dgm:prSet presAssocID="{15389261-B6FB-4B13-942B-EB2B52A780A9}" presName="background2" presStyleLbl="node2" presStyleIdx="1" presStyleCnt="3"/>
      <dgm:spPr/>
    </dgm:pt>
    <dgm:pt modelId="{D9F3FCEF-5119-4D59-92A0-3E795536CEF6}" type="pres">
      <dgm:prSet presAssocID="{15389261-B6FB-4B13-942B-EB2B52A780A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C81DE86-484D-42CC-958A-D698797AA04B}" type="pres">
      <dgm:prSet presAssocID="{15389261-B6FB-4B13-942B-EB2B52A780A9}" presName="hierChild3" presStyleCnt="0"/>
      <dgm:spPr/>
    </dgm:pt>
    <dgm:pt modelId="{AF938A2D-CA05-4004-96A4-C8B411DF4822}" type="pres">
      <dgm:prSet presAssocID="{A4C33E9F-E055-46EB-A473-92D204E43FE4}" presName="Name10" presStyleLbl="parChTrans1D2" presStyleIdx="3" presStyleCnt="4"/>
      <dgm:spPr/>
      <dgm:t>
        <a:bodyPr/>
        <a:lstStyle/>
        <a:p>
          <a:endParaRPr lang="th-TH"/>
        </a:p>
      </dgm:t>
    </dgm:pt>
    <dgm:pt modelId="{55315E87-9F0A-47FA-93AE-5AE77B97D733}" type="pres">
      <dgm:prSet presAssocID="{E154A785-6135-4945-A7D5-10FB8DD52864}" presName="hierRoot2" presStyleCnt="0"/>
      <dgm:spPr/>
    </dgm:pt>
    <dgm:pt modelId="{93ADA4BF-3225-4E50-B577-B4F3C8B35DAF}" type="pres">
      <dgm:prSet presAssocID="{E154A785-6135-4945-A7D5-10FB8DD52864}" presName="composite2" presStyleCnt="0"/>
      <dgm:spPr/>
    </dgm:pt>
    <dgm:pt modelId="{E10CAD0C-85C0-4A60-9579-9B0515A9D00D}" type="pres">
      <dgm:prSet presAssocID="{E154A785-6135-4945-A7D5-10FB8DD52864}" presName="background2" presStyleLbl="node2" presStyleIdx="2" presStyleCnt="3"/>
      <dgm:spPr/>
    </dgm:pt>
    <dgm:pt modelId="{4AE22013-AD19-45C3-87F4-8946C2DB26CC}" type="pres">
      <dgm:prSet presAssocID="{E154A785-6135-4945-A7D5-10FB8DD5286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77773022-6C3A-4068-8214-3882384AB17B}" type="pres">
      <dgm:prSet presAssocID="{E154A785-6135-4945-A7D5-10FB8DD52864}" presName="hierChild3" presStyleCnt="0"/>
      <dgm:spPr/>
    </dgm:pt>
  </dgm:ptLst>
  <dgm:cxnLst>
    <dgm:cxn modelId="{A5786D60-46E2-41F3-928F-64E22B9F55C3}" type="presOf" srcId="{84B8732D-7E4C-4CFD-8D10-5225E3FF7205}" destId="{F9FFDF1E-1129-4321-AE6D-316CE325577F}" srcOrd="0" destOrd="0" presId="urn:microsoft.com/office/officeart/2005/8/layout/hierarchy1"/>
    <dgm:cxn modelId="{DA30C830-082C-4A9B-82C8-25B3CCBD62F4}" srcId="{47F78C6A-AEEF-43B4-A733-1F5DBD4A1E47}" destId="{7F39A007-2ACA-4EA0-97BF-1FAF18EE158C}" srcOrd="1" destOrd="0" parTransId="{84B8732D-7E4C-4CFD-8D10-5225E3FF7205}" sibTransId="{0BE9844B-C6C8-4BCC-A97B-EB58C2B53482}"/>
    <dgm:cxn modelId="{A848F186-7056-45BB-9A9B-DC5E569CCCB8}" type="presOf" srcId="{B7230641-F4BC-41A2-A81D-DE1EA64E295A}" destId="{109769BB-9AED-4DB1-B4D8-DFB46F2811AD}" srcOrd="0" destOrd="0" presId="urn:microsoft.com/office/officeart/2005/8/layout/hierarchy1"/>
    <dgm:cxn modelId="{C78CAB40-F939-41C9-8D8F-73E8CFFAE7E5}" type="presOf" srcId="{7FB8271C-F2EB-4CDB-9AA6-C0A2D6189256}" destId="{895D4E96-23A3-47A1-8C4A-568E2A3D7F57}" srcOrd="0" destOrd="0" presId="urn:microsoft.com/office/officeart/2005/8/layout/hierarchy1"/>
    <dgm:cxn modelId="{A63F4BC2-E255-43C6-A568-F1027DA58DEA}" srcId="{47F78C6A-AEEF-43B4-A733-1F5DBD4A1E47}" destId="{15389261-B6FB-4B13-942B-EB2B52A780A9}" srcOrd="2" destOrd="0" parTransId="{B7230641-F4BC-41A2-A81D-DE1EA64E295A}" sibTransId="{FD8B6380-47CB-49BD-9CFC-C72CA292F15E}"/>
    <dgm:cxn modelId="{695A471C-D3BD-48DE-8074-D2BD52E343C8}" srcId="{818BE1CC-6F6D-433F-9F1E-62F653B6DA5B}" destId="{47F78C6A-AEEF-43B4-A733-1F5DBD4A1E47}" srcOrd="0" destOrd="0" parTransId="{4FE3DF76-0A01-4C12-8B71-F5994A33684A}" sibTransId="{21DCD7EC-0E08-4AC6-B05D-998774577074}"/>
    <dgm:cxn modelId="{0C7D9380-82C7-4A36-91FC-6B63AA2301CD}" type="presOf" srcId="{A4C33E9F-E055-46EB-A473-92D204E43FE4}" destId="{AF938A2D-CA05-4004-96A4-C8B411DF4822}" srcOrd="0" destOrd="0" presId="urn:microsoft.com/office/officeart/2005/8/layout/hierarchy1"/>
    <dgm:cxn modelId="{1A7E641D-CE16-4944-8234-EDB1A5A9B3F2}" type="presOf" srcId="{35E63531-138E-45F8-B82E-35AD6B870A2E}" destId="{582CAA7A-7F27-4100-B34B-B31A6885925A}" srcOrd="0" destOrd="0" presId="urn:microsoft.com/office/officeart/2005/8/layout/hierarchy1"/>
    <dgm:cxn modelId="{1B91E4C5-2703-41D7-8D21-FCBAAFBDDF91}" type="presOf" srcId="{47F78C6A-AEEF-43B4-A733-1F5DBD4A1E47}" destId="{5F93CB4B-F90A-4CB8-A549-87A01544D62F}" srcOrd="0" destOrd="0" presId="urn:microsoft.com/office/officeart/2005/8/layout/hierarchy1"/>
    <dgm:cxn modelId="{7770A171-E3E7-4585-A046-92CC81E7617A}" type="presOf" srcId="{E154A785-6135-4945-A7D5-10FB8DD52864}" destId="{4AE22013-AD19-45C3-87F4-8946C2DB26CC}" srcOrd="0" destOrd="0" presId="urn:microsoft.com/office/officeart/2005/8/layout/hierarchy1"/>
    <dgm:cxn modelId="{E947D0EE-3676-4AA5-BABA-EA4CD959CC0B}" srcId="{47F78C6A-AEEF-43B4-A733-1F5DBD4A1E47}" destId="{35E63531-138E-45F8-B82E-35AD6B870A2E}" srcOrd="0" destOrd="0" parTransId="{7FB8271C-F2EB-4CDB-9AA6-C0A2D6189256}" sibTransId="{F91812DE-C19E-46C9-8625-6D04D380CF08}"/>
    <dgm:cxn modelId="{185B3BCF-A643-487F-B159-960389DFBC91}" type="presOf" srcId="{818BE1CC-6F6D-433F-9F1E-62F653B6DA5B}" destId="{2E92F413-8ECD-47B4-9385-44767A8C4600}" srcOrd="0" destOrd="0" presId="urn:microsoft.com/office/officeart/2005/8/layout/hierarchy1"/>
    <dgm:cxn modelId="{CF32F22A-E1A0-48C0-A3FB-C0C2D02D8C9A}" type="presOf" srcId="{7F39A007-2ACA-4EA0-97BF-1FAF18EE158C}" destId="{73A41D35-E4D7-4C2C-8B1E-EFEDBC7744B0}" srcOrd="0" destOrd="0" presId="urn:microsoft.com/office/officeart/2005/8/layout/hierarchy1"/>
    <dgm:cxn modelId="{DB9E1128-E58F-4A2A-9AA2-D41A1923E0F4}" type="presOf" srcId="{15389261-B6FB-4B13-942B-EB2B52A780A9}" destId="{D9F3FCEF-5119-4D59-92A0-3E795536CEF6}" srcOrd="0" destOrd="0" presId="urn:microsoft.com/office/officeart/2005/8/layout/hierarchy1"/>
    <dgm:cxn modelId="{BCBFAF54-5AAC-4F41-85DA-148A5FA0CB8D}" srcId="{47F78C6A-AEEF-43B4-A733-1F5DBD4A1E47}" destId="{E154A785-6135-4945-A7D5-10FB8DD52864}" srcOrd="3" destOrd="0" parTransId="{A4C33E9F-E055-46EB-A473-92D204E43FE4}" sibTransId="{5999B59E-3703-49BC-A93A-EAA0FC4C2CB8}"/>
    <dgm:cxn modelId="{220AB9E4-F390-4421-A7D5-8E844AA4EE85}" type="presParOf" srcId="{2E92F413-8ECD-47B4-9385-44767A8C4600}" destId="{683D0D12-4F1A-4534-B79D-6D27C281FDBD}" srcOrd="0" destOrd="0" presId="urn:microsoft.com/office/officeart/2005/8/layout/hierarchy1"/>
    <dgm:cxn modelId="{98E30AB6-6019-4688-B4E1-BB4269840D18}" type="presParOf" srcId="{683D0D12-4F1A-4534-B79D-6D27C281FDBD}" destId="{0CC25870-4702-497D-9C1C-028FFBA227EB}" srcOrd="0" destOrd="0" presId="urn:microsoft.com/office/officeart/2005/8/layout/hierarchy1"/>
    <dgm:cxn modelId="{3098D71A-206C-49D2-A550-66A0CE92C9B2}" type="presParOf" srcId="{0CC25870-4702-497D-9C1C-028FFBA227EB}" destId="{AA7D027A-B33F-4B7E-B743-DDF976931A52}" srcOrd="0" destOrd="0" presId="urn:microsoft.com/office/officeart/2005/8/layout/hierarchy1"/>
    <dgm:cxn modelId="{65E8C477-8365-4509-B7FE-120952CAEC50}" type="presParOf" srcId="{0CC25870-4702-497D-9C1C-028FFBA227EB}" destId="{5F93CB4B-F90A-4CB8-A549-87A01544D62F}" srcOrd="1" destOrd="0" presId="urn:microsoft.com/office/officeart/2005/8/layout/hierarchy1"/>
    <dgm:cxn modelId="{7DA6EF01-8BB2-4FDA-8758-DE7C2DD93717}" type="presParOf" srcId="{683D0D12-4F1A-4534-B79D-6D27C281FDBD}" destId="{EEF35540-003D-4CA5-B6A2-48F9D0CF1247}" srcOrd="1" destOrd="0" presId="urn:microsoft.com/office/officeart/2005/8/layout/hierarchy1"/>
    <dgm:cxn modelId="{8A70E283-71DE-4BD9-90AA-22461A1C1719}" type="presParOf" srcId="{EEF35540-003D-4CA5-B6A2-48F9D0CF1247}" destId="{895D4E96-23A3-47A1-8C4A-568E2A3D7F57}" srcOrd="0" destOrd="0" presId="urn:microsoft.com/office/officeart/2005/8/layout/hierarchy1"/>
    <dgm:cxn modelId="{7A05626C-8DC7-4FA7-8E8C-0377EBDDC3A7}" type="presParOf" srcId="{EEF35540-003D-4CA5-B6A2-48F9D0CF1247}" destId="{80C436F8-A276-4878-9D50-42C7B36FAF31}" srcOrd="1" destOrd="0" presId="urn:microsoft.com/office/officeart/2005/8/layout/hierarchy1"/>
    <dgm:cxn modelId="{D529253B-E943-4265-8246-3CDE81A4286A}" type="presParOf" srcId="{80C436F8-A276-4878-9D50-42C7B36FAF31}" destId="{A2ADBA6A-4989-40C2-B289-6B82B6AF2D57}" srcOrd="0" destOrd="0" presId="urn:microsoft.com/office/officeart/2005/8/layout/hierarchy1"/>
    <dgm:cxn modelId="{D639378D-B0F1-494D-B752-1F9EC53F3BCC}" type="presParOf" srcId="{A2ADBA6A-4989-40C2-B289-6B82B6AF2D57}" destId="{6EA559A7-4A15-4C81-9430-DFA23312A11A}" srcOrd="0" destOrd="0" presId="urn:microsoft.com/office/officeart/2005/8/layout/hierarchy1"/>
    <dgm:cxn modelId="{958375B1-F8C3-47A3-B820-4A8D5596665F}" type="presParOf" srcId="{A2ADBA6A-4989-40C2-B289-6B82B6AF2D57}" destId="{582CAA7A-7F27-4100-B34B-B31A6885925A}" srcOrd="1" destOrd="0" presId="urn:microsoft.com/office/officeart/2005/8/layout/hierarchy1"/>
    <dgm:cxn modelId="{C4C69BEC-5942-4788-A57A-0C8F71444395}" type="presParOf" srcId="{80C436F8-A276-4878-9D50-42C7B36FAF31}" destId="{3EF5A223-7C79-465B-9002-96F1A3E5A4B5}" srcOrd="1" destOrd="0" presId="urn:microsoft.com/office/officeart/2005/8/layout/hierarchy1"/>
    <dgm:cxn modelId="{44565715-5EF1-4430-AE78-E6F270CB645A}" type="presParOf" srcId="{EEF35540-003D-4CA5-B6A2-48F9D0CF1247}" destId="{F9FFDF1E-1129-4321-AE6D-316CE325577F}" srcOrd="2" destOrd="0" presId="urn:microsoft.com/office/officeart/2005/8/layout/hierarchy1"/>
    <dgm:cxn modelId="{D6F60F1E-CCBC-4738-B62D-08DEC1DC8ECE}" type="presParOf" srcId="{EEF35540-003D-4CA5-B6A2-48F9D0CF1247}" destId="{4A43BFA0-59A1-4584-8870-06DD995287C4}" srcOrd="3" destOrd="0" presId="urn:microsoft.com/office/officeart/2005/8/layout/hierarchy1"/>
    <dgm:cxn modelId="{47AA00B9-E77C-4D6F-A67E-7D60310CA106}" type="presParOf" srcId="{4A43BFA0-59A1-4584-8870-06DD995287C4}" destId="{8899C294-AA30-4B45-B545-5521030C099D}" srcOrd="0" destOrd="0" presId="urn:microsoft.com/office/officeart/2005/8/layout/hierarchy1"/>
    <dgm:cxn modelId="{FEDAAC8F-E4F6-4D06-B22E-AE309804B408}" type="presParOf" srcId="{8899C294-AA30-4B45-B545-5521030C099D}" destId="{9AB14948-C527-4107-A543-754A9249047C}" srcOrd="0" destOrd="0" presId="urn:microsoft.com/office/officeart/2005/8/layout/hierarchy1"/>
    <dgm:cxn modelId="{9C2F3481-30E9-41AD-9AD8-031B26B8D94A}" type="presParOf" srcId="{8899C294-AA30-4B45-B545-5521030C099D}" destId="{73A41D35-E4D7-4C2C-8B1E-EFEDBC7744B0}" srcOrd="1" destOrd="0" presId="urn:microsoft.com/office/officeart/2005/8/layout/hierarchy1"/>
    <dgm:cxn modelId="{782FEEAF-CA8C-4268-B849-265DA1959F69}" type="presParOf" srcId="{4A43BFA0-59A1-4584-8870-06DD995287C4}" destId="{C0D3BF97-6B02-4F49-87AB-97455EB766D8}" srcOrd="1" destOrd="0" presId="urn:microsoft.com/office/officeart/2005/8/layout/hierarchy1"/>
    <dgm:cxn modelId="{CD7ED3BF-0F28-4F67-8EB5-083FD04F62D4}" type="presParOf" srcId="{EEF35540-003D-4CA5-B6A2-48F9D0CF1247}" destId="{109769BB-9AED-4DB1-B4D8-DFB46F2811AD}" srcOrd="4" destOrd="0" presId="urn:microsoft.com/office/officeart/2005/8/layout/hierarchy1"/>
    <dgm:cxn modelId="{97CA4F02-E162-4F7A-9C46-47D19F331778}" type="presParOf" srcId="{EEF35540-003D-4CA5-B6A2-48F9D0CF1247}" destId="{E17AB624-8F26-4B71-963D-BA27C4E7C139}" srcOrd="5" destOrd="0" presId="urn:microsoft.com/office/officeart/2005/8/layout/hierarchy1"/>
    <dgm:cxn modelId="{8916EFDD-1896-4080-89EA-96078C3637E6}" type="presParOf" srcId="{E17AB624-8F26-4B71-963D-BA27C4E7C139}" destId="{AC0520FB-6F97-4806-A54E-952E6409237B}" srcOrd="0" destOrd="0" presId="urn:microsoft.com/office/officeart/2005/8/layout/hierarchy1"/>
    <dgm:cxn modelId="{A52A264A-545F-4F10-BABB-61D290FCDD3D}" type="presParOf" srcId="{AC0520FB-6F97-4806-A54E-952E6409237B}" destId="{6036825B-4D91-40E8-9AC2-DBB308D2A8B6}" srcOrd="0" destOrd="0" presId="urn:microsoft.com/office/officeart/2005/8/layout/hierarchy1"/>
    <dgm:cxn modelId="{5D8D9BAB-5903-4197-93AC-7B224B9A4833}" type="presParOf" srcId="{AC0520FB-6F97-4806-A54E-952E6409237B}" destId="{D9F3FCEF-5119-4D59-92A0-3E795536CEF6}" srcOrd="1" destOrd="0" presId="urn:microsoft.com/office/officeart/2005/8/layout/hierarchy1"/>
    <dgm:cxn modelId="{CD2F4C3E-201D-4ABE-8497-0EDAFEC5BE0A}" type="presParOf" srcId="{E17AB624-8F26-4B71-963D-BA27C4E7C139}" destId="{BC81DE86-484D-42CC-958A-D698797AA04B}" srcOrd="1" destOrd="0" presId="urn:microsoft.com/office/officeart/2005/8/layout/hierarchy1"/>
    <dgm:cxn modelId="{93FE77B4-478A-492A-B95D-97DC3E1FE615}" type="presParOf" srcId="{EEF35540-003D-4CA5-B6A2-48F9D0CF1247}" destId="{AF938A2D-CA05-4004-96A4-C8B411DF4822}" srcOrd="6" destOrd="0" presId="urn:microsoft.com/office/officeart/2005/8/layout/hierarchy1"/>
    <dgm:cxn modelId="{0C632368-7962-4A3D-9684-84BB1A09AF21}" type="presParOf" srcId="{EEF35540-003D-4CA5-B6A2-48F9D0CF1247}" destId="{55315E87-9F0A-47FA-93AE-5AE77B97D733}" srcOrd="7" destOrd="0" presId="urn:microsoft.com/office/officeart/2005/8/layout/hierarchy1"/>
    <dgm:cxn modelId="{A6B0331A-819F-4FD9-A35C-D805E2970964}" type="presParOf" srcId="{55315E87-9F0A-47FA-93AE-5AE77B97D733}" destId="{93ADA4BF-3225-4E50-B577-B4F3C8B35DAF}" srcOrd="0" destOrd="0" presId="urn:microsoft.com/office/officeart/2005/8/layout/hierarchy1"/>
    <dgm:cxn modelId="{7071D15B-C02D-46AE-8790-5FC792404E5B}" type="presParOf" srcId="{93ADA4BF-3225-4E50-B577-B4F3C8B35DAF}" destId="{E10CAD0C-85C0-4A60-9579-9B0515A9D00D}" srcOrd="0" destOrd="0" presId="urn:microsoft.com/office/officeart/2005/8/layout/hierarchy1"/>
    <dgm:cxn modelId="{A2171DC1-5E7C-4E72-A33B-2A86D1DA0F22}" type="presParOf" srcId="{93ADA4BF-3225-4E50-B577-B4F3C8B35DAF}" destId="{4AE22013-AD19-45C3-87F4-8946C2DB26CC}" srcOrd="1" destOrd="0" presId="urn:microsoft.com/office/officeart/2005/8/layout/hierarchy1"/>
    <dgm:cxn modelId="{1C243B89-4B17-4763-BEB2-BFC0487389C5}" type="presParOf" srcId="{55315E87-9F0A-47FA-93AE-5AE77B97D733}" destId="{77773022-6C3A-4068-8214-3882384AB1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30FE8-C80D-4F53-9178-C7C1E661FF15}">
      <dsp:nvSpPr>
        <dsp:cNvPr id="0" name=""/>
        <dsp:cNvSpPr/>
      </dsp:nvSpPr>
      <dsp:spPr>
        <a:xfrm>
          <a:off x="3952319" y="1106510"/>
          <a:ext cx="162480" cy="1259099"/>
        </a:xfrm>
        <a:custGeom>
          <a:avLst/>
          <a:gdLst/>
          <a:ahLst/>
          <a:cxnLst/>
          <a:rect l="0" t="0" r="0" b="0"/>
          <a:pathLst>
            <a:path>
              <a:moveTo>
                <a:pt x="162480" y="0"/>
              </a:moveTo>
              <a:lnTo>
                <a:pt x="162480" y="1259099"/>
              </a:lnTo>
              <a:lnTo>
                <a:pt x="0" y="125909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3F713E-8061-47AC-A4F3-FDA641A73806}">
      <dsp:nvSpPr>
        <dsp:cNvPr id="0" name=""/>
        <dsp:cNvSpPr/>
      </dsp:nvSpPr>
      <dsp:spPr>
        <a:xfrm>
          <a:off x="4114800" y="1106510"/>
          <a:ext cx="294616" cy="56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884"/>
              </a:lnTo>
              <a:lnTo>
                <a:pt x="294616" y="56788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635776-37C9-483C-8DC0-2E29CB523B88}">
      <dsp:nvSpPr>
        <dsp:cNvPr id="0" name=""/>
        <dsp:cNvSpPr/>
      </dsp:nvSpPr>
      <dsp:spPr>
        <a:xfrm>
          <a:off x="3965806" y="1106510"/>
          <a:ext cx="148993" cy="573205"/>
        </a:xfrm>
        <a:custGeom>
          <a:avLst/>
          <a:gdLst/>
          <a:ahLst/>
          <a:cxnLst/>
          <a:rect l="0" t="0" r="0" b="0"/>
          <a:pathLst>
            <a:path>
              <a:moveTo>
                <a:pt x="148993" y="0"/>
              </a:moveTo>
              <a:lnTo>
                <a:pt x="148993" y="573205"/>
              </a:lnTo>
              <a:lnTo>
                <a:pt x="0" y="5732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270FDD-4E62-4053-AF87-DBEEC2936048}">
      <dsp:nvSpPr>
        <dsp:cNvPr id="0" name=""/>
        <dsp:cNvSpPr/>
      </dsp:nvSpPr>
      <dsp:spPr>
        <a:xfrm>
          <a:off x="4114800" y="1106510"/>
          <a:ext cx="3213549" cy="231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49"/>
              </a:lnTo>
              <a:lnTo>
                <a:pt x="3213549" y="2163949"/>
              </a:lnTo>
              <a:lnTo>
                <a:pt x="3213549" y="2312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5F116F-111F-40CB-896C-46480BE1D348}">
      <dsp:nvSpPr>
        <dsp:cNvPr id="0" name=""/>
        <dsp:cNvSpPr/>
      </dsp:nvSpPr>
      <dsp:spPr>
        <a:xfrm>
          <a:off x="4114800" y="1106510"/>
          <a:ext cx="1177961" cy="234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73"/>
              </a:lnTo>
              <a:lnTo>
                <a:pt x="1177961" y="2193073"/>
              </a:lnTo>
              <a:lnTo>
                <a:pt x="1177961" y="234206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212366-9F71-48B0-A091-D24F5363CB13}">
      <dsp:nvSpPr>
        <dsp:cNvPr id="0" name=""/>
        <dsp:cNvSpPr/>
      </dsp:nvSpPr>
      <dsp:spPr>
        <a:xfrm>
          <a:off x="3189779" y="1106510"/>
          <a:ext cx="925020" cy="2330360"/>
        </a:xfrm>
        <a:custGeom>
          <a:avLst/>
          <a:gdLst/>
          <a:ahLst/>
          <a:cxnLst/>
          <a:rect l="0" t="0" r="0" b="0"/>
          <a:pathLst>
            <a:path>
              <a:moveTo>
                <a:pt x="925020" y="0"/>
              </a:moveTo>
              <a:lnTo>
                <a:pt x="925020" y="2181367"/>
              </a:lnTo>
              <a:lnTo>
                <a:pt x="0" y="2181367"/>
              </a:lnTo>
              <a:lnTo>
                <a:pt x="0" y="23303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145D77-62A9-44BB-8806-F27FD44157CA}">
      <dsp:nvSpPr>
        <dsp:cNvPr id="0" name=""/>
        <dsp:cNvSpPr/>
      </dsp:nvSpPr>
      <dsp:spPr>
        <a:xfrm>
          <a:off x="926657" y="1106510"/>
          <a:ext cx="3188142" cy="2312942"/>
        </a:xfrm>
        <a:custGeom>
          <a:avLst/>
          <a:gdLst/>
          <a:ahLst/>
          <a:cxnLst/>
          <a:rect l="0" t="0" r="0" b="0"/>
          <a:pathLst>
            <a:path>
              <a:moveTo>
                <a:pt x="3188142" y="0"/>
              </a:moveTo>
              <a:lnTo>
                <a:pt x="3188142" y="2163949"/>
              </a:lnTo>
              <a:lnTo>
                <a:pt x="0" y="2163949"/>
              </a:lnTo>
              <a:lnTo>
                <a:pt x="0" y="2312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E9AD2D-4953-4BCD-9259-574EA3CF4650}">
      <dsp:nvSpPr>
        <dsp:cNvPr id="0" name=""/>
        <dsp:cNvSpPr/>
      </dsp:nvSpPr>
      <dsp:spPr>
        <a:xfrm>
          <a:off x="3405308" y="397018"/>
          <a:ext cx="1418983" cy="709491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I.C.</a:t>
          </a:r>
          <a:endParaRPr lang="th-TH" sz="2800" kern="1200" dirty="0">
            <a:latin typeface="Arial Rounded MT Bold" pitchFamily="34" charset="0"/>
          </a:endParaRPr>
        </a:p>
      </dsp:txBody>
      <dsp:txXfrm>
        <a:off x="3405308" y="397018"/>
        <a:ext cx="1418983" cy="709491"/>
      </dsp:txXfrm>
    </dsp:sp>
    <dsp:sp modelId="{0E0F04FA-894C-4019-9151-941DEA5634C0}">
      <dsp:nvSpPr>
        <dsp:cNvPr id="0" name=""/>
        <dsp:cNvSpPr/>
      </dsp:nvSpPr>
      <dsp:spPr>
        <a:xfrm>
          <a:off x="1054" y="3419452"/>
          <a:ext cx="1851205" cy="709491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Operation </a:t>
          </a:r>
          <a:endParaRPr lang="th-TH" sz="2800" kern="1200" dirty="0">
            <a:latin typeface="Arial Rounded MT Bold" pitchFamily="34" charset="0"/>
          </a:endParaRPr>
        </a:p>
      </dsp:txBody>
      <dsp:txXfrm>
        <a:off x="1054" y="3419452"/>
        <a:ext cx="1851205" cy="709491"/>
      </dsp:txXfrm>
    </dsp:sp>
    <dsp:sp modelId="{3B2436A7-B891-419E-8553-1E1C2D5B26AE}">
      <dsp:nvSpPr>
        <dsp:cNvPr id="0" name=""/>
        <dsp:cNvSpPr/>
      </dsp:nvSpPr>
      <dsp:spPr>
        <a:xfrm>
          <a:off x="2186217" y="3436870"/>
          <a:ext cx="2007123" cy="70949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Planning </a:t>
          </a:r>
          <a:endParaRPr lang="th-TH" sz="2800" kern="1200" dirty="0">
            <a:latin typeface="Arial Rounded MT Bold" pitchFamily="34" charset="0"/>
          </a:endParaRPr>
        </a:p>
      </dsp:txBody>
      <dsp:txXfrm>
        <a:off x="2186217" y="3436870"/>
        <a:ext cx="2007123" cy="709491"/>
      </dsp:txXfrm>
    </dsp:sp>
    <dsp:sp modelId="{F63F0811-12BF-4084-90D0-7AEFFA6F0FB0}">
      <dsp:nvSpPr>
        <dsp:cNvPr id="0" name=""/>
        <dsp:cNvSpPr/>
      </dsp:nvSpPr>
      <dsp:spPr>
        <a:xfrm>
          <a:off x="4455355" y="3448577"/>
          <a:ext cx="1674811" cy="709491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Logistics </a:t>
          </a:r>
          <a:endParaRPr lang="th-TH" sz="2800" kern="1200" dirty="0">
            <a:latin typeface="Arial Rounded MT Bold" pitchFamily="34" charset="0"/>
          </a:endParaRPr>
        </a:p>
      </dsp:txBody>
      <dsp:txXfrm>
        <a:off x="4455355" y="3448577"/>
        <a:ext cx="1674811" cy="709491"/>
      </dsp:txXfrm>
    </dsp:sp>
    <dsp:sp modelId="{BA2C70C5-4DC0-4B59-83B3-76682FD91378}">
      <dsp:nvSpPr>
        <dsp:cNvPr id="0" name=""/>
        <dsp:cNvSpPr/>
      </dsp:nvSpPr>
      <dsp:spPr>
        <a:xfrm>
          <a:off x="6428154" y="3419452"/>
          <a:ext cx="1800391" cy="70949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Finance </a:t>
          </a:r>
          <a:endParaRPr lang="th-TH" sz="2800" kern="1200" dirty="0">
            <a:latin typeface="Arial Rounded MT Bold" pitchFamily="34" charset="0"/>
          </a:endParaRPr>
        </a:p>
      </dsp:txBody>
      <dsp:txXfrm>
        <a:off x="6428154" y="3419452"/>
        <a:ext cx="1800391" cy="709491"/>
      </dsp:txXfrm>
    </dsp:sp>
    <dsp:sp modelId="{11A0E07A-635B-4638-8EF3-7544551C60A5}">
      <dsp:nvSpPr>
        <dsp:cNvPr id="0" name=""/>
        <dsp:cNvSpPr/>
      </dsp:nvSpPr>
      <dsp:spPr>
        <a:xfrm>
          <a:off x="3063177" y="1418189"/>
          <a:ext cx="902629" cy="5230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PIO.</a:t>
          </a:r>
          <a:endParaRPr lang="th-TH" sz="2800" kern="1200" dirty="0">
            <a:latin typeface="Arial Rounded MT Bold" pitchFamily="34" charset="0"/>
          </a:endParaRPr>
        </a:p>
      </dsp:txBody>
      <dsp:txXfrm>
        <a:off x="3063177" y="1418189"/>
        <a:ext cx="902629" cy="523051"/>
      </dsp:txXfrm>
    </dsp:sp>
    <dsp:sp modelId="{9F7F6B4C-ADC7-4C3D-88B1-3C4DDEFB40A3}">
      <dsp:nvSpPr>
        <dsp:cNvPr id="0" name=""/>
        <dsp:cNvSpPr/>
      </dsp:nvSpPr>
      <dsp:spPr>
        <a:xfrm>
          <a:off x="4409416" y="1407551"/>
          <a:ext cx="1127736" cy="533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SO.</a:t>
          </a:r>
          <a:endParaRPr lang="th-TH" sz="2800" kern="1200" dirty="0">
            <a:latin typeface="Arial Rounded MT Bold" pitchFamily="34" charset="0"/>
          </a:endParaRPr>
        </a:p>
      </dsp:txBody>
      <dsp:txXfrm>
        <a:off x="4409416" y="1407551"/>
        <a:ext cx="1127736" cy="533686"/>
      </dsp:txXfrm>
    </dsp:sp>
    <dsp:sp modelId="{EFE34D4C-50EC-493F-93E3-BF632E786D66}">
      <dsp:nvSpPr>
        <dsp:cNvPr id="0" name=""/>
        <dsp:cNvSpPr/>
      </dsp:nvSpPr>
      <dsp:spPr>
        <a:xfrm>
          <a:off x="3076664" y="2092983"/>
          <a:ext cx="875654" cy="545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zoom="92000">
            <a:rot lat="0" lon="0" rev="0"/>
          </a:camera>
          <a:lightRig rig="glow" dir="t">
            <a:rot lat="0" lon="0" rev="4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itchFamily="34" charset="0"/>
            </a:rPr>
            <a:t>LO.</a:t>
          </a:r>
          <a:endParaRPr lang="th-TH" sz="2800" kern="1200" dirty="0">
            <a:latin typeface="Arial Rounded MT Bold" pitchFamily="34" charset="0"/>
          </a:endParaRPr>
        </a:p>
      </dsp:txBody>
      <dsp:txXfrm>
        <a:off x="3076664" y="2092983"/>
        <a:ext cx="875654" cy="545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ABF1-1C58-475B-8C9C-ADC9B01F3DF6}">
      <dsp:nvSpPr>
        <dsp:cNvPr id="0" name=""/>
        <dsp:cNvSpPr/>
      </dsp:nvSpPr>
      <dsp:spPr>
        <a:xfrm>
          <a:off x="2200067" y="1334"/>
          <a:ext cx="2457913" cy="122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Assess</a:t>
          </a:r>
          <a:endParaRPr lang="th-TH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2236062" y="37329"/>
        <a:ext cx="2385923" cy="1156966"/>
      </dsp:txXfrm>
    </dsp:sp>
    <dsp:sp modelId="{13DE8F96-3F48-49B2-BE8D-356F64C5DC37}">
      <dsp:nvSpPr>
        <dsp:cNvPr id="0" name=""/>
        <dsp:cNvSpPr/>
      </dsp:nvSpPr>
      <dsp:spPr>
        <a:xfrm rot="3569865">
          <a:off x="3803274" y="2123201"/>
          <a:ext cx="1280890" cy="43013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3932314" y="2209228"/>
        <a:ext cx="1022810" cy="258080"/>
      </dsp:txXfrm>
    </dsp:sp>
    <dsp:sp modelId="{A430A40E-603C-4DFC-AF4B-86A5E9DB1F7D}">
      <dsp:nvSpPr>
        <dsp:cNvPr id="0" name=""/>
        <dsp:cNvSpPr/>
      </dsp:nvSpPr>
      <dsp:spPr>
        <a:xfrm>
          <a:off x="4229458" y="3446246"/>
          <a:ext cx="2457913" cy="122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Plan</a:t>
          </a:r>
          <a:endParaRPr lang="th-TH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4265453" y="3482241"/>
        <a:ext cx="2385923" cy="1156966"/>
      </dsp:txXfrm>
    </dsp:sp>
    <dsp:sp modelId="{15157C8F-8DE6-44F0-BECF-7A154CC3147C}">
      <dsp:nvSpPr>
        <dsp:cNvPr id="0" name=""/>
        <dsp:cNvSpPr/>
      </dsp:nvSpPr>
      <dsp:spPr>
        <a:xfrm rot="10740627">
          <a:off x="2788576" y="3880710"/>
          <a:ext cx="1280890" cy="43013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 rot="10800000">
        <a:off x="2917616" y="3966737"/>
        <a:ext cx="1022810" cy="258080"/>
      </dsp:txXfrm>
    </dsp:sp>
    <dsp:sp modelId="{B658862F-F8AF-48A2-9F72-265909CF0C90}">
      <dsp:nvSpPr>
        <dsp:cNvPr id="0" name=""/>
        <dsp:cNvSpPr/>
      </dsp:nvSpPr>
      <dsp:spPr>
        <a:xfrm>
          <a:off x="170670" y="3516352"/>
          <a:ext cx="2457913" cy="1228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Action</a:t>
          </a:r>
          <a:endParaRPr lang="th-TH" sz="4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206665" y="3552347"/>
        <a:ext cx="2385923" cy="1156966"/>
      </dsp:txXfrm>
    </dsp:sp>
    <dsp:sp modelId="{D24D7730-7832-4306-86E8-00B8AF50B642}">
      <dsp:nvSpPr>
        <dsp:cNvPr id="0" name=""/>
        <dsp:cNvSpPr/>
      </dsp:nvSpPr>
      <dsp:spPr>
        <a:xfrm rot="18000000">
          <a:off x="1773880" y="2158254"/>
          <a:ext cx="1280890" cy="43013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902920" y="2244281"/>
        <a:ext cx="1022810" cy="258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8A2D-CA05-4004-96A4-C8B411DF4822}">
      <dsp:nvSpPr>
        <dsp:cNvPr id="0" name=""/>
        <dsp:cNvSpPr/>
      </dsp:nvSpPr>
      <dsp:spPr>
        <a:xfrm>
          <a:off x="3384214" y="1641541"/>
          <a:ext cx="2657430" cy="42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84"/>
              </a:lnTo>
              <a:lnTo>
                <a:pt x="2657430" y="287284"/>
              </a:lnTo>
              <a:lnTo>
                <a:pt x="2657430" y="4215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69BB-9AED-4DB1-B4D8-DFB46F2811AD}">
      <dsp:nvSpPr>
        <dsp:cNvPr id="0" name=""/>
        <dsp:cNvSpPr/>
      </dsp:nvSpPr>
      <dsp:spPr>
        <a:xfrm>
          <a:off x="3384214" y="1641541"/>
          <a:ext cx="885810" cy="421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84"/>
              </a:lnTo>
              <a:lnTo>
                <a:pt x="885810" y="287284"/>
              </a:lnTo>
              <a:lnTo>
                <a:pt x="885810" y="4215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FDF1E-1129-4321-AE6D-316CE325577F}">
      <dsp:nvSpPr>
        <dsp:cNvPr id="0" name=""/>
        <dsp:cNvSpPr/>
      </dsp:nvSpPr>
      <dsp:spPr>
        <a:xfrm>
          <a:off x="2498404" y="1641541"/>
          <a:ext cx="885810" cy="421565"/>
        </a:xfrm>
        <a:custGeom>
          <a:avLst/>
          <a:gdLst/>
          <a:ahLst/>
          <a:cxnLst/>
          <a:rect l="0" t="0" r="0" b="0"/>
          <a:pathLst>
            <a:path>
              <a:moveTo>
                <a:pt x="885810" y="0"/>
              </a:moveTo>
              <a:lnTo>
                <a:pt x="885810" y="287284"/>
              </a:lnTo>
              <a:lnTo>
                <a:pt x="0" y="287284"/>
              </a:lnTo>
              <a:lnTo>
                <a:pt x="0" y="4215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D4E96-23A3-47A1-8C4A-568E2A3D7F57}">
      <dsp:nvSpPr>
        <dsp:cNvPr id="0" name=""/>
        <dsp:cNvSpPr/>
      </dsp:nvSpPr>
      <dsp:spPr>
        <a:xfrm>
          <a:off x="726783" y="1641541"/>
          <a:ext cx="2657430" cy="421565"/>
        </a:xfrm>
        <a:custGeom>
          <a:avLst/>
          <a:gdLst/>
          <a:ahLst/>
          <a:cxnLst/>
          <a:rect l="0" t="0" r="0" b="0"/>
          <a:pathLst>
            <a:path>
              <a:moveTo>
                <a:pt x="2657430" y="0"/>
              </a:moveTo>
              <a:lnTo>
                <a:pt x="2657430" y="287284"/>
              </a:lnTo>
              <a:lnTo>
                <a:pt x="0" y="287284"/>
              </a:lnTo>
              <a:lnTo>
                <a:pt x="0" y="4215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D027A-B33F-4B7E-B743-DDF976931A52}">
      <dsp:nvSpPr>
        <dsp:cNvPr id="0" name=""/>
        <dsp:cNvSpPr/>
      </dsp:nvSpPr>
      <dsp:spPr>
        <a:xfrm>
          <a:off x="2659460" y="721104"/>
          <a:ext cx="1449507" cy="92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93CB4B-F90A-4CB8-A549-87A01544D62F}">
      <dsp:nvSpPr>
        <dsp:cNvPr id="0" name=""/>
        <dsp:cNvSpPr/>
      </dsp:nvSpPr>
      <dsp:spPr>
        <a:xfrm>
          <a:off x="2820517" y="874107"/>
          <a:ext cx="1449507" cy="920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Planning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2847476" y="901066"/>
        <a:ext cx="1395589" cy="866519"/>
      </dsp:txXfrm>
    </dsp:sp>
    <dsp:sp modelId="{6EA559A7-4A15-4C81-9430-DFA23312A11A}">
      <dsp:nvSpPr>
        <dsp:cNvPr id="0" name=""/>
        <dsp:cNvSpPr/>
      </dsp:nvSpPr>
      <dsp:spPr>
        <a:xfrm>
          <a:off x="2030" y="2063106"/>
          <a:ext cx="1449507" cy="92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2CAA7A-7F27-4100-B34B-B31A6885925A}">
      <dsp:nvSpPr>
        <dsp:cNvPr id="0" name=""/>
        <dsp:cNvSpPr/>
      </dsp:nvSpPr>
      <dsp:spPr>
        <a:xfrm>
          <a:off x="163086" y="2216110"/>
          <a:ext cx="1449507" cy="92043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Arial Rounded MT Bold" pitchFamily="34" charset="0"/>
            </a:rPr>
            <a:t>Situation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/>
              <a:latin typeface="Arial Rounded MT Bold" pitchFamily="34" charset="0"/>
            </a:rPr>
            <a:t>Unit </a:t>
          </a:r>
          <a:endParaRPr lang="th-TH" sz="1800" b="1" kern="1200" dirty="0">
            <a:effectLst/>
            <a:latin typeface="Arial Rounded MT Bold" pitchFamily="34" charset="0"/>
          </a:endParaRPr>
        </a:p>
      </dsp:txBody>
      <dsp:txXfrm>
        <a:off x="190045" y="2243069"/>
        <a:ext cx="1395589" cy="866519"/>
      </dsp:txXfrm>
    </dsp:sp>
    <dsp:sp modelId="{9AB14948-C527-4107-A543-754A9249047C}">
      <dsp:nvSpPr>
        <dsp:cNvPr id="0" name=""/>
        <dsp:cNvSpPr/>
      </dsp:nvSpPr>
      <dsp:spPr>
        <a:xfrm>
          <a:off x="1773650" y="2063106"/>
          <a:ext cx="1449507" cy="92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A41D35-E4D7-4C2C-8B1E-EFEDBC7744B0}">
      <dsp:nvSpPr>
        <dsp:cNvPr id="0" name=""/>
        <dsp:cNvSpPr/>
      </dsp:nvSpPr>
      <dsp:spPr>
        <a:xfrm>
          <a:off x="1934707" y="2216110"/>
          <a:ext cx="1449507" cy="920437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Resource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Unit </a:t>
          </a:r>
          <a:endParaRPr lang="th-TH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1961666" y="2243069"/>
        <a:ext cx="1395589" cy="866519"/>
      </dsp:txXfrm>
    </dsp:sp>
    <dsp:sp modelId="{6036825B-4D91-40E8-9AC2-DBB308D2A8B6}">
      <dsp:nvSpPr>
        <dsp:cNvPr id="0" name=""/>
        <dsp:cNvSpPr/>
      </dsp:nvSpPr>
      <dsp:spPr>
        <a:xfrm>
          <a:off x="3545271" y="2063106"/>
          <a:ext cx="1449507" cy="92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3FCEF-5119-4D59-92A0-3E795536CEF6}">
      <dsp:nvSpPr>
        <dsp:cNvPr id="0" name=""/>
        <dsp:cNvSpPr/>
      </dsp:nvSpPr>
      <dsp:spPr>
        <a:xfrm>
          <a:off x="3706327" y="2216110"/>
          <a:ext cx="1449507" cy="920437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Document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rPr>
            <a:t>Unit </a:t>
          </a:r>
          <a:endParaRPr lang="th-TH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endParaRPr>
        </a:p>
      </dsp:txBody>
      <dsp:txXfrm>
        <a:off x="3733286" y="2243069"/>
        <a:ext cx="1395589" cy="866519"/>
      </dsp:txXfrm>
    </dsp:sp>
    <dsp:sp modelId="{E10CAD0C-85C0-4A60-9579-9B0515A9D00D}">
      <dsp:nvSpPr>
        <dsp:cNvPr id="0" name=""/>
        <dsp:cNvSpPr/>
      </dsp:nvSpPr>
      <dsp:spPr>
        <a:xfrm>
          <a:off x="5316891" y="2063106"/>
          <a:ext cx="1449507" cy="920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E22013-AD19-45C3-87F4-8946C2DB26CC}">
      <dsp:nvSpPr>
        <dsp:cNvPr id="0" name=""/>
        <dsp:cNvSpPr/>
      </dsp:nvSpPr>
      <dsp:spPr>
        <a:xfrm>
          <a:off x="5477948" y="2216110"/>
          <a:ext cx="1449507" cy="920437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 Rounded MT Bold" pitchFamily="34" charset="0"/>
            </a:rPr>
            <a:t>Demobilization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Arial Rounded MT Bold" pitchFamily="34" charset="0"/>
            </a:rPr>
            <a:t>Unit </a:t>
          </a:r>
          <a:endParaRPr lang="th-TH" sz="1400" kern="1200" dirty="0">
            <a:solidFill>
              <a:schemeClr val="bg1"/>
            </a:solidFill>
            <a:latin typeface="Arial Rounded MT Bold" pitchFamily="34" charset="0"/>
          </a:endParaRPr>
        </a:p>
      </dsp:txBody>
      <dsp:txXfrm>
        <a:off x="5504907" y="2243069"/>
        <a:ext cx="1395589" cy="866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7AD70-E552-4653-B845-531C0894B60E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BCE5-D68B-40DA-927B-10B70160035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go?</a:t>
            </a:r>
          </a:p>
          <a:p>
            <a:r>
              <a:rPr lang="en-US" dirty="0"/>
              <a:t>What do we want?....this is GOAL!</a:t>
            </a:r>
          </a:p>
          <a:p>
            <a:r>
              <a:rPr lang="en-US" dirty="0"/>
              <a:t>How</a:t>
            </a:r>
            <a:r>
              <a:rPr lang="en-US" baseline="0" dirty="0"/>
              <a:t> do we go there?...How do we get it?....this is OBJECTIVE!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1FD2-98ED-45AE-8EE5-697C11333EAC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1C819-EEE9-4A38-A799-5D2F58579074}" type="slidenum">
              <a:rPr lang="en-US"/>
              <a:pPr/>
              <a:t>22</a:t>
            </a:fld>
            <a:endParaRPr lang="th-TH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8B552-192B-4D11-B643-DB7EB02A73A9}" type="slidenum">
              <a:rPr lang="en-US" smtClean="0"/>
              <a:pPr/>
              <a:t>35</a:t>
            </a:fld>
            <a:endParaRPr lang="th-TH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C6B36-DA6F-4E3B-8A4C-E7E4772ED737}" type="slidenum">
              <a:rPr lang="en-US" smtClean="0"/>
              <a:pPr/>
              <a:t>36</a:t>
            </a:fld>
            <a:endParaRPr lang="th-TH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42A4F-412D-40C6-BE5F-C6FC3EB4F9FA}" type="slidenum">
              <a:rPr lang="en-US" smtClean="0"/>
              <a:pPr/>
              <a:t>37</a:t>
            </a:fld>
            <a:endParaRPr lang="th-TH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59B22-6FB4-4D19-83BF-452B55948F4A}" type="slidenum">
              <a:rPr lang="en-US" smtClean="0"/>
              <a:pPr/>
              <a:t>43</a:t>
            </a:fld>
            <a:endParaRPr lang="th-TH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6F70C-0DC6-433E-B845-B9CA1DF87A43}" type="slidenum">
              <a:rPr lang="en-US" smtClean="0"/>
              <a:pPr/>
              <a:t>47</a:t>
            </a:fld>
            <a:endParaRPr lang="th-TH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C493-3C75-4A5A-ADA1-08AD0B48E8C8}" type="datetimeFigureOut">
              <a:rPr lang="th-TH" smtClean="0"/>
              <a:pPr/>
              <a:t>10/03/60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33F1-8B4F-40E4-B093-91E5293F070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33.xml"/><Relationship Id="rId7" Type="http://schemas.openxmlformats.org/officeDocument/2006/relationships/slide" Target="slide4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8.xml"/><Relationship Id="rId4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2000264"/>
          </a:xfrm>
        </p:spPr>
        <p:txBody>
          <a:bodyPr>
            <a:noAutofit/>
          </a:bodyPr>
          <a:lstStyle/>
          <a:p>
            <a:r>
              <a:rPr lang="th-TH" sz="6000" dirty="0"/>
              <a:t>การบริหารจัดการสถานการณ์ฉุกเฉิน</a:t>
            </a:r>
            <a:br>
              <a:rPr lang="th-TH" sz="6000" dirty="0"/>
            </a:br>
            <a:r>
              <a:rPr lang="th-TH" sz="6000" dirty="0"/>
              <a:t>ด้วยระบบบัญชาการสถานการณ์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7158" y="4243390"/>
            <a:ext cx="8429684" cy="2257444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พล.ต. น.พ. คเชนทร์  ปิ่นสุวรรณ</a:t>
            </a:r>
          </a:p>
          <a:p>
            <a:r>
              <a:rPr lang="th-TH" sz="4000" b="1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กองอุบัติเหตุและเวชกรรมฉุกเฉิน ร.พ. พระมงกุฎเกล้า</a:t>
            </a:r>
          </a:p>
          <a:p>
            <a:r>
              <a:rPr lang="th-TH" sz="4000" b="1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กรมแพทย์ทหารบก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572560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Emergency Operation Center: </a:t>
            </a:r>
            <a:r>
              <a:rPr lang="en-US" sz="7200" b="1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EOC</a:t>
            </a:r>
            <a:endParaRPr lang="th-TH" sz="4400" b="1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21455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War room </a:t>
            </a:r>
            <a:endParaRPr lang="th-TH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231063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Command Post: 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ICP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714884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Situation Awareness Team: </a:t>
            </a:r>
            <a:r>
              <a:rPr lang="en-US" sz="66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SAT</a:t>
            </a:r>
            <a:endParaRPr lang="th-TH" sz="4800" b="1" dirty="0">
              <a:solidFill>
                <a:srgbClr val="FFC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1274280"/>
            <a:ext cx="8929718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Basic Features </a:t>
            </a:r>
          </a:p>
          <a:p>
            <a:pPr algn="ctr"/>
            <a:r>
              <a:rPr lang="en-US" sz="88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of ICS</a:t>
            </a:r>
            <a:endParaRPr lang="th-TH" sz="8800" b="1" dirty="0">
              <a:solidFill>
                <a:srgbClr val="FFC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14282" y="428604"/>
            <a:ext cx="4000528" cy="1500198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Management</a:t>
            </a: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By Objective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Incident Action Plan </a:t>
            </a:r>
            <a:endParaRPr lang="th-TH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4282" y="2143116"/>
            <a:ext cx="4071966" cy="271464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Command &amp; Control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Chain of Command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Unity of Command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Unified Command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Transfer of Command</a:t>
            </a:r>
            <a:endParaRPr lang="th-TH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500562" y="285728"/>
            <a:ext cx="4286280" cy="16430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Modular Organization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Span of control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429124" y="2214554"/>
            <a:ext cx="4572000" cy="20002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Communication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Common Language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Integrated Communication &amp; Information </a:t>
            </a: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4429124" y="4500570"/>
            <a:ext cx="4429156" cy="17859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Resources &amp; Facilities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Resources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Pre-designated Facilities</a:t>
            </a:r>
            <a:endParaRPr lang="th-TH" dirty="0"/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214282" y="5000636"/>
            <a:ext cx="4000528" cy="1571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Quality Control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Accountability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Mobilization </a:t>
            </a:r>
            <a:endParaRPr lang="th-TH" dirty="0"/>
          </a:p>
        </p:txBody>
      </p:sp>
      <p:sp>
        <p:nvSpPr>
          <p:cNvPr id="10" name="Action Button: Custom 9">
            <a:hlinkClick r:id="rId8" action="ppaction://hlinksldjump" highlightClick="1"/>
          </p:cNvPr>
          <p:cNvSpPr/>
          <p:nvPr/>
        </p:nvSpPr>
        <p:spPr>
          <a:xfrm>
            <a:off x="8358214" y="6357958"/>
            <a:ext cx="285752" cy="357190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 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571612"/>
            <a:ext cx="8929718" cy="45259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is/are the problem(s)?</a:t>
            </a:r>
          </a:p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situation or problem?</a:t>
            </a:r>
          </a:p>
          <a:p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causes of this problems? </a:t>
            </a:r>
          </a:p>
          <a:p>
            <a:r>
              <a:rPr lang="en-US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our goals in this problem solving?</a:t>
            </a:r>
          </a:p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ways to meet these goals?</a:t>
            </a:r>
          </a:p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tools that you needs?  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642918"/>
            <a:ext cx="60436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6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รู้เขา-รู้เรา</a:t>
            </a:r>
          </a:p>
          <a:p>
            <a:pPr algn="ctr"/>
            <a:r>
              <a:rPr lang="th-TH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รบร้อยครั้งชนะร้อยครั้ง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60" y="2714620"/>
            <a:ext cx="440537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ควรรู้อะไรบ้าง?</a:t>
            </a:r>
          </a:p>
          <a:p>
            <a:pPr algn="ctr"/>
            <a:r>
              <a:rPr lang="th-TH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รู้ได้อย่างไร?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5500702"/>
            <a:ext cx="223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ทรัพยากร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4643446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สถานการณ์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6182" y="4714884"/>
            <a:ext cx="3615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ข้อมูล ข่าวสาร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6050" y="5572140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ทันสมัย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3866" y="5934694"/>
            <a:ext cx="3437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ติดตาม,รายงาน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7818" y="5214950"/>
            <a:ext cx="36199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ติดต่อ,สื่อสาร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42976" y="1071546"/>
          <a:ext cx="685804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71802" y="285728"/>
            <a:ext cx="5653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Information Gathering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2198" y="1142984"/>
            <a:ext cx="23118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Situation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Rounded MT Bold" pitchFamily="34" charset="0"/>
              </a:rPr>
              <a:t>Resources</a:t>
            </a:r>
          </a:p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96" y="5929330"/>
            <a:ext cx="8440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Information Processing&amp;Analysis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6899" y="3143248"/>
            <a:ext cx="28028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Plan </a:t>
            </a:r>
          </a:p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Development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57628"/>
            <a:ext cx="4043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Implementation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88" y="1632884"/>
            <a:ext cx="32331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How to do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&amp;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tools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First ICS Action </a:t>
            </a:r>
            <a:endParaRPr lang="th-TH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Assess 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150017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Situation  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714620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Resources  </a:t>
            </a:r>
            <a:endParaRPr lang="th-TH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14414" y="2928934"/>
          <a:ext cx="692948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Down Arrow 11"/>
          <p:cNvSpPr/>
          <p:nvPr/>
        </p:nvSpPr>
        <p:spPr>
          <a:xfrm rot="19157112" flipV="1">
            <a:off x="2258953" y="3927134"/>
            <a:ext cx="5611145" cy="1561067"/>
          </a:xfrm>
          <a:prstGeom prst="curved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116728">
            <a:off x="2265351" y="3254880"/>
            <a:ext cx="3957004" cy="10001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Problem Solving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14351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Problem(s)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28586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Goal (END)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21468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Way 1 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07194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Way 2 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rot="19228812">
            <a:off x="820019" y="2045721"/>
            <a:ext cx="5611145" cy="1561067"/>
          </a:xfrm>
          <a:prstGeom prst="curved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286388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Means (Tool)</a:t>
            </a:r>
            <a:endParaRPr lang="th-TH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214554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Way 3 </a:t>
            </a:r>
            <a:endParaRPr lang="th-TH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4643438" y="1500174"/>
            <a:ext cx="1143008" cy="2071702"/>
            <a:chOff x="5802067" y="598026"/>
            <a:chExt cx="2029265" cy="300039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Double Wave 5"/>
            <p:cNvSpPr/>
            <p:nvPr/>
          </p:nvSpPr>
          <p:spPr>
            <a:xfrm rot="962402">
              <a:off x="6188258" y="920495"/>
              <a:ext cx="1643074" cy="1071570"/>
            </a:xfrm>
            <a:prstGeom prst="doubleWave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Can 6"/>
            <p:cNvSpPr/>
            <p:nvPr/>
          </p:nvSpPr>
          <p:spPr>
            <a:xfrm rot="1003829">
              <a:off x="5802067" y="598026"/>
              <a:ext cx="96238" cy="3000396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28975" y="2285992"/>
            <a:ext cx="31717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GOAL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127" y="5357826"/>
            <a:ext cx="5529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>
                <a:ln/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OBJECTIVE</a:t>
            </a:r>
          </a:p>
        </p:txBody>
      </p:sp>
      <p:sp>
        <p:nvSpPr>
          <p:cNvPr id="9" name="Trapezoid 8"/>
          <p:cNvSpPr/>
          <p:nvPr/>
        </p:nvSpPr>
        <p:spPr>
          <a:xfrm>
            <a:off x="2928926" y="3357562"/>
            <a:ext cx="3000396" cy="2214578"/>
          </a:xfrm>
          <a:prstGeom prst="trapezoid">
            <a:avLst>
              <a:gd name="adj" fmla="val 60509"/>
            </a:avLst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/>
          <p:cNvCxnSpPr>
            <a:stCxn id="9" idx="0"/>
            <a:endCxn id="9" idx="2"/>
          </p:cNvCxnSpPr>
          <p:nvPr/>
        </p:nvCxnSpPr>
        <p:spPr>
          <a:xfrm rot="16200000" flipH="1">
            <a:off x="3321835" y="4464851"/>
            <a:ext cx="2214578" cy="1588"/>
          </a:xfrm>
          <a:prstGeom prst="line">
            <a:avLst/>
          </a:prstGeom>
          <a:ln w="1016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ท่านมี เป้าหมาย และ วัตถุประสงค์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ในการจัดการสถานการณ์นี้อย่างไร?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2198" y="2428868"/>
            <a:ext cx="2759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Where?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196" y="2428868"/>
            <a:ext cx="2321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What?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43702" y="4429132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S.M.A.R.T  Objective</a:t>
            </a:r>
            <a:endParaRPr lang="th-TH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357298"/>
            <a:ext cx="49487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S : S</a:t>
            </a:r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pecific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100" y="2357430"/>
            <a:ext cx="68932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M : measurable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6647" y="3392574"/>
            <a:ext cx="72487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A : action based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8860" y="4429132"/>
            <a:ext cx="52180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R : reliable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1802" y="5429264"/>
            <a:ext cx="54264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T : time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ท่านรับผิดชอบเขตสุขภาพ ได้รับรายงานเหตุการณ์แผ่นดินไหวรุนแรงขนาด ๗.๕ ริคเตอร์ ในจังหวัดหนึ่งในเขตฯมีความเสียหายเป็นวงกว้าง มีผู้ประสบภัยหลายพันคน บ้านเรือนที่อยู่อาศัยเสียหาย โรงพยาบาลจังหวัดได้รับความเสียหาย อาคารร้าวไม่มั่นคงจนอาจเป็นอันตราย มีผู้บาดเจ็บจำนวนมากที่ต้องการความช่วยเหลือทางการแพทย์ และกำลังเดินทางเข้ารับการรักษา ผู้ประสบภัยที่ต้องอพยพออกจากที่อยู่อาศัยมาอยู่ในศูนย์พักพิงจำนวนหลายพันคน </a:t>
            </a:r>
          </a:p>
          <a:p>
            <a:pPr>
              <a:buNone/>
            </a:pPr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ศูนย์อำนวยการด้านการแพทย์และสาธารณสุขของจังหวัดร้องขอความช่วยเหลือมายังเขตสุขภาพ</a:t>
            </a:r>
          </a:p>
          <a:p>
            <a:pPr>
              <a:buNone/>
            </a:pPr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ท่านควรตอบโต้สถานการณ์นี้อย่างไร?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th-TH" sz="5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ลำดับความเร่งด่วน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(Overall Priorities)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th-TH" sz="4000" dirty="0"/>
              <a:t>การจัดทำวัตถุประสงค์ของสถานการณ์มีพื้นฐานจากลำดับความเร่งด่วนต่อไปนี้</a:t>
            </a:r>
            <a:r>
              <a:rPr lang="en-US" sz="4000" dirty="0"/>
              <a:t> 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รักษาชีวิต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(Life Saving)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ควบคุมสถานการณ์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(Incident Stabilization)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ปกป้องทรัพย์สิน 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(Property Preservation)</a:t>
            </a:r>
          </a:p>
        </p:txBody>
      </p:sp>
      <p:pic>
        <p:nvPicPr>
          <p:cNvPr id="15365" name="Picture 4" descr="fullyinvolvedcyf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857759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5" descr="Los Angeles County, CA, November 20, 2003 -- Swiftwater Rescue Teams with the Los Angeles County Fire Department's Urban Search and Rescue Team pr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900636"/>
            <a:ext cx="2228848" cy="16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71406" y="4929198"/>
            <a:ext cx="2786082" cy="1285884"/>
          </a:xfrm>
          <a:prstGeom prst="irregularSeal2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Start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5715008" y="785794"/>
            <a:ext cx="3143272" cy="1428760"/>
          </a:xfrm>
          <a:prstGeom prst="ribbon2">
            <a:avLst/>
          </a:prstGeom>
          <a:solidFill>
            <a:srgbClr val="00B0F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GOAL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436354">
            <a:off x="1781874" y="3336150"/>
            <a:ext cx="4600955" cy="92869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Course of Action: COA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19377662">
            <a:off x="526029" y="1838446"/>
            <a:ext cx="5873148" cy="1628863"/>
          </a:xfrm>
          <a:prstGeom prst="curvedDownArrow">
            <a:avLst>
              <a:gd name="adj1" fmla="val 40355"/>
              <a:gd name="adj2" fmla="val 72996"/>
              <a:gd name="adj3" fmla="val 35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 rot="19311991">
            <a:off x="2028744" y="3801914"/>
            <a:ext cx="6092923" cy="1715152"/>
          </a:xfrm>
          <a:prstGeom prst="curvedUpArrow">
            <a:avLst>
              <a:gd name="adj1" fmla="val 32703"/>
              <a:gd name="adj2" fmla="val 69843"/>
              <a:gd name="adj3" fmla="val 35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357166"/>
            <a:ext cx="3445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Objective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1500174"/>
            <a:ext cx="2182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Policy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2" y="2285992"/>
            <a:ext cx="3372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</a:rPr>
              <a:t>Resources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6694" y="2928934"/>
            <a:ext cx="2312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Safety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614688">
            <a:off x="1928794" y="3970887"/>
            <a:ext cx="7006405" cy="769441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brightRoom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Incident action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by Objectives:  Steps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46244"/>
            <a:ext cx="8382000" cy="502602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th-TH" sz="3600"/>
              <a:t>ขั้นตอนการจัดทำวัตถุประสงค์ในการจัดการสถานการณ์ ประกอบด้วย</a:t>
            </a:r>
            <a:r>
              <a:rPr lang="en-US" sz="3600" dirty="0"/>
              <a:t> :  </a:t>
            </a:r>
          </a:p>
          <a:p>
            <a:pPr lvl="1" eaLnBrk="1" hangingPunct="1"/>
            <a:r>
              <a:rPr lang="th-TH" sz="3600" u="sng"/>
              <a:t>ขั้นที่ ๑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เข้าใจนโยบายของหน่วยงานและแนวทางปฏิบัติ</a:t>
            </a:r>
            <a:r>
              <a:rPr lang="en-US" sz="3600" dirty="0"/>
              <a:t>  </a:t>
            </a:r>
          </a:p>
          <a:p>
            <a:pPr lvl="1" eaLnBrk="1" hangingPunct="1"/>
            <a:r>
              <a:rPr lang="th-TH" sz="3600" u="sng"/>
              <a:t>ขั้นที่ ๒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ประเมินสถานภาพของสถานการณ์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th-TH" sz="3600" u="sng"/>
              <a:t>ขั้นที่ ๓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จัดทำวัตถุประสงค์ของการจัดการสถานการณ์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th-TH" sz="3600" u="sng"/>
              <a:t>ขั้นที่ ๔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เลือกยุทธวิธีที่เหมาะสมเพื่อบรรลุวัตถุประสงค์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th-TH" sz="3600" u="sng"/>
              <a:t>ขั้นที่ ๕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ปฏิบัติตามยุทธวิธีที่วางไว้</a:t>
            </a:r>
            <a:r>
              <a:rPr lang="en-US" sz="3600" dirty="0"/>
              <a:t> </a:t>
            </a:r>
          </a:p>
          <a:p>
            <a:pPr lvl="1" eaLnBrk="1" hangingPunct="1"/>
            <a:r>
              <a:rPr lang="th-TH" sz="3600" u="sng"/>
              <a:t>ขั้นที่ ๖</a:t>
            </a:r>
            <a:r>
              <a:rPr lang="en-US" sz="3600" u="sng" dirty="0"/>
              <a:t> </a:t>
            </a:r>
            <a:r>
              <a:rPr lang="en-US" sz="3600" dirty="0"/>
              <a:t>:  </a:t>
            </a:r>
            <a:r>
              <a:rPr lang="th-TH" sz="3600"/>
              <a:t>จัดให้มีการติดตามผล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การแสวงข้อตกลงใจ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3686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8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8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21547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หนทางปฏิบัติ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ข้อดี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ข้อเสีย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ผลกระทบ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อื่นๆ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547">
                <a:tc>
                  <a:txBody>
                    <a:bodyPr/>
                    <a:lstStyle/>
                    <a:p>
                      <a:r>
                        <a:rPr lang="th-TH" sz="3600" b="1" dirty="0"/>
                        <a:t>หป. 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547">
                <a:tc>
                  <a:txBody>
                    <a:bodyPr/>
                    <a:lstStyle/>
                    <a:p>
                      <a:r>
                        <a:rPr lang="th-TH" sz="3600" b="1" dirty="0"/>
                        <a:t>หป. 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547">
                <a:tc>
                  <a:txBody>
                    <a:bodyPr/>
                    <a:lstStyle/>
                    <a:p>
                      <a:r>
                        <a:rPr lang="th-TH" sz="3600" b="1" dirty="0"/>
                        <a:t>หป. 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06" y="600076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Course of Action </a:t>
            </a:r>
            <a:endParaRPr lang="th-T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5643578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Incident Action Plan 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4286248" y="5929330"/>
            <a:ext cx="1143008" cy="571504"/>
          </a:xfrm>
          <a:prstGeom prst="stripedRightArrow">
            <a:avLst>
              <a:gd name="adj1" fmla="val 60322"/>
              <a:gd name="adj2" fmla="val 57742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5332" y="500042"/>
            <a:ext cx="47541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Management </a:t>
            </a:r>
          </a:p>
          <a:p>
            <a:pPr algn="ctr"/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by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Objective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5148876"/>
            <a:ext cx="8548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Incident Action plan</a:t>
            </a:r>
          </a:p>
        </p:txBody>
      </p:sp>
      <p:sp>
        <p:nvSpPr>
          <p:cNvPr id="4" name="Down Arrow 3"/>
          <p:cNvSpPr/>
          <p:nvPr/>
        </p:nvSpPr>
        <p:spPr>
          <a:xfrm>
            <a:off x="3643306" y="3071810"/>
            <a:ext cx="1571636" cy="2071702"/>
          </a:xfrm>
          <a:prstGeom prst="downArrow">
            <a:avLst>
              <a:gd name="adj1" fmla="val 53754"/>
              <a:gd name="adj2" fmla="val 50000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th-TH"/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8072462" y="6143644"/>
            <a:ext cx="428628" cy="500066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11" descr="C:\Files\Fema\ICS 200\Delegation\Del_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5" y="1252550"/>
            <a:ext cx="2266936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357430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แผนนี้มีงานใดเกิดขึ้น</a:t>
            </a:r>
          </a:p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และจะมอบหมายให้ให้ใครทำ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ท่านรับผิดชอบเขตพื้นที่บริการสาธารณสุขหลายจังหวัด ได้รับรายงานเหตุการณ์แผ่นดินไหวรุนแรงขนาด ๗.๕ ริคเตอร์ ในจังหวัดหนึ่งมีความเสียหายเป็นวงกว้าง มีผู้ประสบภัยหลายพันคน บ้านเรือนที่อยู่อาศัยเสียหาย โรงพยาบาลจังหวัดได้รับความเสียหาย อาคารร้าวไม่มั่นคงจนอาจเป็นอันตราย มีผู้บาดเจ็บจำนวนมากที่ต้องการความช่วยเหลือทางการแพทย์ และกำลังเดินทางเข้ารับการรักษา ผู้ประสบภัยที่ต้องอพยพออกจากที่อยู่อาศัยมาอยู่ในศูนย์พักพิงจำนวนหลายพันคน</a:t>
            </a:r>
          </a:p>
          <a:p>
            <a:pPr>
              <a:buNone/>
            </a:pPr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</a:t>
            </a:r>
            <a:r>
              <a:rPr lang="th-TH" b="1" dirty="0">
                <a:solidFill>
                  <a:srgbClr val="C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จากสถานการณ์นี้มีงานด้านการแพทย์และสาธารณสุขใดเกิดขึ้นบ้าง?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สถานการณ์นี้มีงานอะไรเกิดขึ้นบ้าง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th-TH" dirty="0">
                <a:effectLst/>
              </a:rPr>
              <a:t>การดูแลผู้บาดเจ็บจำนวนมาก</a:t>
            </a:r>
          </a:p>
          <a:p>
            <a:r>
              <a:rPr lang="th-TH" dirty="0">
                <a:effectLst/>
              </a:rPr>
              <a:t>การดูแลผู้ป่วยในโรงพยาบาล</a:t>
            </a:r>
          </a:p>
          <a:p>
            <a:r>
              <a:rPr lang="th-TH" dirty="0">
                <a:effectLst/>
              </a:rPr>
              <a:t>การปกป้องคุ้มครองสถานที่ โครงสร้างพื้นฐาน</a:t>
            </a:r>
          </a:p>
          <a:p>
            <a:r>
              <a:rPr lang="th-TH" dirty="0">
                <a:effectLst/>
              </a:rPr>
              <a:t>การรักษาความปลอดภัย, จราจร</a:t>
            </a:r>
          </a:p>
          <a:p>
            <a:r>
              <a:rPr lang="th-TH" dirty="0">
                <a:effectLst/>
              </a:rPr>
              <a:t>การสำรองทรัพยากรสำคัญ</a:t>
            </a:r>
          </a:p>
          <a:p>
            <a:r>
              <a:rPr lang="th-TH" dirty="0">
                <a:effectLst/>
              </a:rPr>
              <a:t>การอพยพผู้ป่วย</a:t>
            </a:r>
          </a:p>
          <a:p>
            <a:r>
              <a:rPr lang="th-TH" dirty="0">
                <a:effectLst/>
              </a:rPr>
              <a:t>การป้องกันสารเคมี วัตถุอันตราย</a:t>
            </a:r>
          </a:p>
          <a:p>
            <a:r>
              <a:rPr lang="th-TH" dirty="0">
                <a:effectLst/>
              </a:rPr>
              <a:t>การบริการต่อเนื่อง, การฟื้นฟู</a:t>
            </a:r>
          </a:p>
          <a:p>
            <a:r>
              <a:rPr lang="th-TH" dirty="0">
                <a:effectLst/>
              </a:rPr>
              <a:t>การเจรจา ประสานงาน ฯลฯ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679025" y="3964785"/>
            <a:ext cx="464347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0"/>
          <p:cNvGrpSpPr/>
          <p:nvPr/>
        </p:nvGrpSpPr>
        <p:grpSpPr>
          <a:xfrm>
            <a:off x="6000760" y="5929330"/>
            <a:ext cx="2928958" cy="714380"/>
            <a:chOff x="6000760" y="5929330"/>
            <a:chExt cx="2928958" cy="714380"/>
          </a:xfrm>
        </p:grpSpPr>
        <p:sp>
          <p:nvSpPr>
            <p:cNvPr id="8" name="Rounded Rectangle 7"/>
            <p:cNvSpPr/>
            <p:nvPr/>
          </p:nvSpPr>
          <p:spPr>
            <a:xfrm>
              <a:off x="6357950" y="5929330"/>
              <a:ext cx="2571768" cy="71438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Business</a:t>
              </a:r>
            </a:p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Continuity Plan 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2" name="Straight Connector 11"/>
            <p:cNvCxnSpPr>
              <a:stCxn id="8" idx="1"/>
            </p:cNvCxnSpPr>
            <p:nvPr/>
          </p:nvCxnSpPr>
          <p:spPr>
            <a:xfrm rot="10800000">
              <a:off x="6000760" y="628652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6000760" y="4857760"/>
            <a:ext cx="2714644" cy="714380"/>
            <a:chOff x="6000760" y="4857760"/>
            <a:chExt cx="2714644" cy="714380"/>
          </a:xfrm>
        </p:grpSpPr>
        <p:sp>
          <p:nvSpPr>
            <p:cNvPr id="7" name="Rounded Rectangle 6"/>
            <p:cNvSpPr/>
            <p:nvPr/>
          </p:nvSpPr>
          <p:spPr>
            <a:xfrm>
              <a:off x="6357950" y="4857760"/>
              <a:ext cx="2357454" cy="7143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Haz. Mat. </a:t>
              </a:r>
              <a:endParaRPr lang="th-TH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6000760" y="521495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"/>
          <p:cNvGrpSpPr/>
          <p:nvPr/>
        </p:nvGrpSpPr>
        <p:grpSpPr>
          <a:xfrm>
            <a:off x="6000760" y="3786190"/>
            <a:ext cx="2714644" cy="714380"/>
            <a:chOff x="6000760" y="3786190"/>
            <a:chExt cx="2714644" cy="714380"/>
          </a:xfrm>
        </p:grpSpPr>
        <p:sp>
          <p:nvSpPr>
            <p:cNvPr id="6" name="Rounded Rectangle 5"/>
            <p:cNvSpPr/>
            <p:nvPr/>
          </p:nvSpPr>
          <p:spPr>
            <a:xfrm>
              <a:off x="6357950" y="3786190"/>
              <a:ext cx="2357454" cy="71438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Security  </a:t>
              </a:r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6000760" y="414338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000760" y="2714620"/>
            <a:ext cx="2714644" cy="714380"/>
            <a:chOff x="6000760" y="2714620"/>
            <a:chExt cx="2714644" cy="714380"/>
          </a:xfrm>
        </p:grpSpPr>
        <p:sp>
          <p:nvSpPr>
            <p:cNvPr id="5" name="Rounded Rectangle 4"/>
            <p:cNvSpPr/>
            <p:nvPr/>
          </p:nvSpPr>
          <p:spPr>
            <a:xfrm>
              <a:off x="6357950" y="2714620"/>
              <a:ext cx="2357454" cy="7143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Infrastructure  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6000760" y="307181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6"/>
          <p:cNvGrpSpPr/>
          <p:nvPr/>
        </p:nvGrpSpPr>
        <p:grpSpPr>
          <a:xfrm>
            <a:off x="6000760" y="1643050"/>
            <a:ext cx="2714644" cy="714380"/>
            <a:chOff x="6000760" y="1643050"/>
            <a:chExt cx="2714644" cy="714380"/>
          </a:xfrm>
        </p:grpSpPr>
        <p:sp>
          <p:nvSpPr>
            <p:cNvPr id="4" name="Rounded Rectangle 3"/>
            <p:cNvSpPr/>
            <p:nvPr/>
          </p:nvSpPr>
          <p:spPr>
            <a:xfrm>
              <a:off x="6357950" y="1643050"/>
              <a:ext cx="2357454" cy="7143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Medical </a:t>
              </a:r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6000760" y="200024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99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994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F994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3A8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3A8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716463" y="2852738"/>
            <a:ext cx="2160587" cy="576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Operation 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42988" y="2852738"/>
            <a:ext cx="1871662" cy="576262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7675" y="3429000"/>
            <a:ext cx="6048375" cy="1368425"/>
            <a:chOff x="1882" y="2160"/>
            <a:chExt cx="3810" cy="862"/>
          </a:xfrm>
        </p:grpSpPr>
        <p:sp>
          <p:nvSpPr>
            <p:cNvPr id="41999" name="Rectangle 5"/>
            <p:cNvSpPr>
              <a:spLocks noChangeArrowheads="1"/>
            </p:cNvSpPr>
            <p:nvPr/>
          </p:nvSpPr>
          <p:spPr bwMode="auto">
            <a:xfrm>
              <a:off x="1882" y="2659"/>
              <a:ext cx="1179" cy="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Control </a:t>
              </a:r>
              <a:endParaRPr lang="th-TH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0" name="Rectangle 6"/>
            <p:cNvSpPr>
              <a:spLocks noChangeArrowheads="1"/>
            </p:cNvSpPr>
            <p:nvPr/>
          </p:nvSpPr>
          <p:spPr bwMode="auto">
            <a:xfrm>
              <a:off x="3198" y="2659"/>
              <a:ext cx="1179" cy="36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Medical</a:t>
              </a:r>
              <a:endPara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1" name="Rectangle 7"/>
            <p:cNvSpPr>
              <a:spLocks noChangeArrowheads="1"/>
            </p:cNvSpPr>
            <p:nvPr/>
          </p:nvSpPr>
          <p:spPr bwMode="auto">
            <a:xfrm>
              <a:off x="4455" y="2659"/>
              <a:ext cx="1237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Evacuation</a:t>
              </a:r>
              <a:endPara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2" name="Line 8"/>
            <p:cNvSpPr>
              <a:spLocks noChangeShapeType="1"/>
            </p:cNvSpPr>
            <p:nvPr/>
          </p:nvSpPr>
          <p:spPr bwMode="auto">
            <a:xfrm>
              <a:off x="3606" y="21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3" name="Line 9"/>
            <p:cNvSpPr>
              <a:spLocks noChangeShapeType="1"/>
            </p:cNvSpPr>
            <p:nvPr/>
          </p:nvSpPr>
          <p:spPr bwMode="auto">
            <a:xfrm>
              <a:off x="2381" y="2432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4" name="Line 10"/>
            <p:cNvSpPr>
              <a:spLocks noChangeShapeType="1"/>
            </p:cNvSpPr>
            <p:nvPr/>
          </p:nvSpPr>
          <p:spPr bwMode="auto">
            <a:xfrm>
              <a:off x="2381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5" name="Line 11"/>
            <p:cNvSpPr>
              <a:spLocks noChangeShapeType="1"/>
            </p:cNvSpPr>
            <p:nvPr/>
          </p:nvSpPr>
          <p:spPr bwMode="auto">
            <a:xfrm>
              <a:off x="5103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6" name="Line 12"/>
            <p:cNvSpPr>
              <a:spLocks noChangeShapeType="1"/>
            </p:cNvSpPr>
            <p:nvPr/>
          </p:nvSpPr>
          <p:spPr bwMode="auto">
            <a:xfrm>
              <a:off x="3742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0825" y="3429000"/>
            <a:ext cx="1871663" cy="1368425"/>
            <a:chOff x="158" y="2160"/>
            <a:chExt cx="1179" cy="862"/>
          </a:xfrm>
        </p:grpSpPr>
        <p:sp>
          <p:nvSpPr>
            <p:cNvPr id="41997" name="Rectangle 14"/>
            <p:cNvSpPr>
              <a:spLocks noChangeArrowheads="1"/>
            </p:cNvSpPr>
            <p:nvPr/>
          </p:nvSpPr>
          <p:spPr bwMode="auto">
            <a:xfrm>
              <a:off x="158" y="2659"/>
              <a:ext cx="1179" cy="3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Situation </a:t>
              </a:r>
              <a:endPara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1998" name="Line 15"/>
            <p:cNvSpPr>
              <a:spLocks noChangeShapeType="1"/>
            </p:cNvSpPr>
            <p:nvPr/>
          </p:nvSpPr>
          <p:spPr bwMode="auto">
            <a:xfrm>
              <a:off x="1066" y="216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1990" name="Rectangle 16"/>
          <p:cNvSpPr>
            <a:spLocks noChangeArrowheads="1"/>
          </p:cNvSpPr>
          <p:nvPr/>
        </p:nvSpPr>
        <p:spPr bwMode="auto">
          <a:xfrm>
            <a:off x="3276600" y="692150"/>
            <a:ext cx="3367102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Command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991" name="Line 17"/>
          <p:cNvSpPr>
            <a:spLocks noChangeShapeType="1"/>
          </p:cNvSpPr>
          <p:nvPr/>
        </p:nvSpPr>
        <p:spPr bwMode="auto">
          <a:xfrm>
            <a:off x="4932363" y="12684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2" name="Line 18"/>
          <p:cNvSpPr>
            <a:spLocks noChangeShapeType="1"/>
          </p:cNvSpPr>
          <p:nvPr/>
        </p:nvSpPr>
        <p:spPr bwMode="auto">
          <a:xfrm>
            <a:off x="1908175" y="2133600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3" name="Line 19"/>
          <p:cNvSpPr>
            <a:spLocks noChangeShapeType="1"/>
          </p:cNvSpPr>
          <p:nvPr/>
        </p:nvSpPr>
        <p:spPr bwMode="auto">
          <a:xfrm>
            <a:off x="1908175" y="21336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4" name="Line 20"/>
          <p:cNvSpPr>
            <a:spLocks noChangeShapeType="1"/>
          </p:cNvSpPr>
          <p:nvPr/>
        </p:nvSpPr>
        <p:spPr bwMode="auto">
          <a:xfrm>
            <a:off x="5940425" y="21336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 rot="19265324">
            <a:off x="600126" y="2837734"/>
            <a:ext cx="7715304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Modular Organization</a:t>
            </a:r>
            <a:endParaRPr lang="th-TH" sz="44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1802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2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4942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1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15206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3</a:t>
            </a:r>
            <a:endParaRPr lang="th-TH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3285322" y="3500438"/>
            <a:ext cx="5430082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6000760" y="5857892"/>
            <a:ext cx="2928958" cy="714380"/>
            <a:chOff x="6000760" y="5929330"/>
            <a:chExt cx="2928958" cy="714380"/>
          </a:xfrm>
        </p:grpSpPr>
        <p:sp>
          <p:nvSpPr>
            <p:cNvPr id="4" name="Rounded Rectangle 3"/>
            <p:cNvSpPr/>
            <p:nvPr/>
          </p:nvSpPr>
          <p:spPr>
            <a:xfrm>
              <a:off x="6357950" y="5929330"/>
              <a:ext cx="2571768" cy="71438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Business</a:t>
              </a:r>
            </a:p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Continuity Plan 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5" name="Straight Connector 4"/>
            <p:cNvCxnSpPr>
              <a:stCxn id="4" idx="1"/>
            </p:cNvCxnSpPr>
            <p:nvPr/>
          </p:nvCxnSpPr>
          <p:spPr>
            <a:xfrm rot="10800000">
              <a:off x="6000760" y="628652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6000760" y="4857760"/>
            <a:ext cx="2714644" cy="714380"/>
            <a:chOff x="6000760" y="4857760"/>
            <a:chExt cx="2714644" cy="714380"/>
          </a:xfrm>
        </p:grpSpPr>
        <p:sp>
          <p:nvSpPr>
            <p:cNvPr id="7" name="Rounded Rectangle 6"/>
            <p:cNvSpPr/>
            <p:nvPr/>
          </p:nvSpPr>
          <p:spPr>
            <a:xfrm>
              <a:off x="6357950" y="4857760"/>
              <a:ext cx="2357454" cy="7143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Haz. Mat. </a:t>
              </a:r>
              <a:endParaRPr lang="th-TH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6000760" y="521495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8"/>
          <p:cNvGrpSpPr/>
          <p:nvPr/>
        </p:nvGrpSpPr>
        <p:grpSpPr>
          <a:xfrm>
            <a:off x="6000760" y="3786190"/>
            <a:ext cx="2714644" cy="714380"/>
            <a:chOff x="6000760" y="3786190"/>
            <a:chExt cx="2714644" cy="714380"/>
          </a:xfrm>
        </p:grpSpPr>
        <p:sp>
          <p:nvSpPr>
            <p:cNvPr id="10" name="Rounded Rectangle 9"/>
            <p:cNvSpPr/>
            <p:nvPr/>
          </p:nvSpPr>
          <p:spPr>
            <a:xfrm>
              <a:off x="6357950" y="3786190"/>
              <a:ext cx="2357454" cy="71438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Security  </a:t>
              </a:r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6000760" y="414338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000760" y="2714620"/>
            <a:ext cx="2714644" cy="714380"/>
            <a:chOff x="6000760" y="2714620"/>
            <a:chExt cx="2714644" cy="714380"/>
          </a:xfrm>
        </p:grpSpPr>
        <p:sp>
          <p:nvSpPr>
            <p:cNvPr id="13" name="Rounded Rectangle 12"/>
            <p:cNvSpPr/>
            <p:nvPr/>
          </p:nvSpPr>
          <p:spPr>
            <a:xfrm>
              <a:off x="6357950" y="2714620"/>
              <a:ext cx="2357454" cy="71438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Infrastructure  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6000760" y="307181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"/>
          <p:cNvGrpSpPr/>
          <p:nvPr/>
        </p:nvGrpSpPr>
        <p:grpSpPr>
          <a:xfrm>
            <a:off x="6000760" y="1643050"/>
            <a:ext cx="2714644" cy="714380"/>
            <a:chOff x="6000760" y="1643050"/>
            <a:chExt cx="2714644" cy="714380"/>
          </a:xfrm>
        </p:grpSpPr>
        <p:sp>
          <p:nvSpPr>
            <p:cNvPr id="16" name="Rounded Rectangle 15"/>
            <p:cNvSpPr/>
            <p:nvPr/>
          </p:nvSpPr>
          <p:spPr>
            <a:xfrm>
              <a:off x="6357950" y="1643050"/>
              <a:ext cx="2357454" cy="7143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Medical </a:t>
              </a:r>
              <a:endPara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6000760" y="2000240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1142976" y="285728"/>
            <a:ext cx="4857784" cy="1071570"/>
            <a:chOff x="1142976" y="285728"/>
            <a:chExt cx="4857784" cy="1071570"/>
          </a:xfrm>
        </p:grpSpPr>
        <p:sp>
          <p:nvSpPr>
            <p:cNvPr id="19" name="Rectangle 18"/>
            <p:cNvSpPr/>
            <p:nvPr/>
          </p:nvSpPr>
          <p:spPr>
            <a:xfrm>
              <a:off x="1142976" y="285728"/>
              <a:ext cx="3857652" cy="1071570"/>
            </a:xfrm>
            <a:prstGeom prst="rect">
              <a:avLst/>
            </a:pr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Operation </a:t>
              </a:r>
              <a:endPara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23" name="Straight Connector 22"/>
            <p:cNvCxnSpPr>
              <a:stCxn id="19" idx="3"/>
            </p:cNvCxnSpPr>
            <p:nvPr/>
          </p:nvCxnSpPr>
          <p:spPr>
            <a:xfrm flipV="1">
              <a:off x="5000628" y="785794"/>
              <a:ext cx="1000132" cy="3571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 rot="19581080">
            <a:off x="-238433" y="2925189"/>
            <a:ext cx="6509988" cy="110799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Span of control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5786" y="1785926"/>
            <a:ext cx="1880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1 :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29058" y="3643314"/>
            <a:ext cx="1880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1 : 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7422" y="5072074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1 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071966"/>
          </a:xfrm>
        </p:spPr>
        <p:txBody>
          <a:bodyPr>
            <a:normAutofit lnSpcReduction="10000"/>
          </a:bodyPr>
          <a:lstStyle/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การตอบโต้เหตุฉุกเฉินของระบบบริการแพทย์และสาธารณสุข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การใช้งานระบบบัญชาการสถานการณ์ในการตอบโต้สถานการณ์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บทบาท หน้าที่ และความรับผิดชอบของผู้บัญชาการสถานการณ์ และ ฝ่ายอำนวยการ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แนวทางการตัดสินใจและการปฏิบัติของผู้บัญชาการสถานการณ์ และฝ่ายอำนวยการ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Operation Section</a:t>
            </a:r>
            <a:endParaRPr lang="th-TH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500174"/>
            <a:ext cx="356700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Groups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1643050"/>
            <a:ext cx="314380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Division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3071810"/>
            <a:ext cx="426488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Task Force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6116" y="4199287"/>
            <a:ext cx="460331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Strike 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5220314"/>
            <a:ext cx="626690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Single Resource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1289" y="2967335"/>
            <a:ext cx="358463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 w="0"/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itchFamily="34" charset="0"/>
              </a:rPr>
              <a:t>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14678" y="214290"/>
            <a:ext cx="2786082" cy="92869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Commander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12" name="Group 40"/>
          <p:cNvGrpSpPr/>
          <p:nvPr/>
        </p:nvGrpSpPr>
        <p:grpSpPr>
          <a:xfrm>
            <a:off x="3286116" y="1142984"/>
            <a:ext cx="2571768" cy="999338"/>
            <a:chOff x="3286116" y="1286654"/>
            <a:chExt cx="2571768" cy="999338"/>
          </a:xfrm>
        </p:grpSpPr>
        <p:sp>
          <p:nvSpPr>
            <p:cNvPr id="3" name="Rounded Rectangle 2"/>
            <p:cNvSpPr/>
            <p:nvPr/>
          </p:nvSpPr>
          <p:spPr>
            <a:xfrm>
              <a:off x="3286116" y="1643050"/>
              <a:ext cx="2571768" cy="64294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Operation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3" name="Straight Connector 12"/>
            <p:cNvCxnSpPr>
              <a:stCxn id="3" idx="0"/>
            </p:cNvCxnSpPr>
            <p:nvPr/>
          </p:nvCxnSpPr>
          <p:spPr>
            <a:xfrm rot="5400000" flipH="1" flipV="1">
              <a:off x="4393405" y="1464455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1"/>
          <p:cNvGrpSpPr/>
          <p:nvPr/>
        </p:nvGrpSpPr>
        <p:grpSpPr>
          <a:xfrm>
            <a:off x="1285852" y="2428868"/>
            <a:ext cx="2571768" cy="1000132"/>
            <a:chOff x="1285852" y="2428868"/>
            <a:chExt cx="2571768" cy="1000132"/>
          </a:xfrm>
        </p:grpSpPr>
        <p:sp>
          <p:nvSpPr>
            <p:cNvPr id="4" name="Rounded Rectangle 3"/>
            <p:cNvSpPr/>
            <p:nvPr/>
          </p:nvSpPr>
          <p:spPr>
            <a:xfrm>
              <a:off x="1285852" y="2786058"/>
              <a:ext cx="2571768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Medical 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322497" y="2606669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2"/>
          <p:cNvGrpSpPr/>
          <p:nvPr/>
        </p:nvGrpSpPr>
        <p:grpSpPr>
          <a:xfrm>
            <a:off x="6000760" y="2428868"/>
            <a:ext cx="2571768" cy="1000132"/>
            <a:chOff x="6000760" y="2428868"/>
            <a:chExt cx="2571768" cy="1000132"/>
          </a:xfrm>
        </p:grpSpPr>
        <p:sp>
          <p:nvSpPr>
            <p:cNvPr id="5" name="Rounded Rectangle 4"/>
            <p:cNvSpPr/>
            <p:nvPr/>
          </p:nvSpPr>
          <p:spPr>
            <a:xfrm>
              <a:off x="6000760" y="2786058"/>
              <a:ext cx="2571768" cy="64294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Public Health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7180281" y="2606669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rot="5400000" flipH="1" flipV="1">
            <a:off x="107919" y="4892685"/>
            <a:ext cx="292895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2"/>
          <p:cNvGrpSpPr/>
          <p:nvPr/>
        </p:nvGrpSpPr>
        <p:grpSpPr>
          <a:xfrm>
            <a:off x="1571604" y="3571876"/>
            <a:ext cx="2500330" cy="642942"/>
            <a:chOff x="1714480" y="3643314"/>
            <a:chExt cx="2500330" cy="642942"/>
          </a:xfrm>
        </p:grpSpPr>
        <p:sp>
          <p:nvSpPr>
            <p:cNvPr id="6" name="Rounded Rectangle 5"/>
            <p:cNvSpPr/>
            <p:nvPr/>
          </p:nvSpPr>
          <p:spPr>
            <a:xfrm>
              <a:off x="2071670" y="3643314"/>
              <a:ext cx="2143140" cy="64294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Pre Hospital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0800000">
              <a:off x="1714480" y="3929066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1"/>
          <p:cNvGrpSpPr/>
          <p:nvPr/>
        </p:nvGrpSpPr>
        <p:grpSpPr>
          <a:xfrm>
            <a:off x="1571604" y="4357694"/>
            <a:ext cx="2500330" cy="642942"/>
            <a:chOff x="1571604" y="4429132"/>
            <a:chExt cx="2500330" cy="642942"/>
          </a:xfrm>
        </p:grpSpPr>
        <p:sp>
          <p:nvSpPr>
            <p:cNvPr id="7" name="Rounded Rectangle 6"/>
            <p:cNvSpPr/>
            <p:nvPr/>
          </p:nvSpPr>
          <p:spPr>
            <a:xfrm>
              <a:off x="1928794" y="4429132"/>
              <a:ext cx="2143140" cy="64294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In Hospital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>
              <a:off x="1571604" y="4714884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34"/>
          <p:cNvGrpSpPr/>
          <p:nvPr/>
        </p:nvGrpSpPr>
        <p:grpSpPr>
          <a:xfrm>
            <a:off x="1571604" y="5143512"/>
            <a:ext cx="1785950" cy="642942"/>
            <a:chOff x="1500166" y="5214950"/>
            <a:chExt cx="1785950" cy="642942"/>
          </a:xfrm>
        </p:grpSpPr>
        <p:sp>
          <p:nvSpPr>
            <p:cNvPr id="8" name="Rounded Rectangle 7"/>
            <p:cNvSpPr/>
            <p:nvPr/>
          </p:nvSpPr>
          <p:spPr>
            <a:xfrm>
              <a:off x="1857356" y="5214950"/>
              <a:ext cx="1428760" cy="64294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Refer 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>
              <a:off x="1500166" y="5500702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6"/>
          <p:cNvGrpSpPr/>
          <p:nvPr/>
        </p:nvGrpSpPr>
        <p:grpSpPr>
          <a:xfrm>
            <a:off x="1571604" y="5929354"/>
            <a:ext cx="2500330" cy="857232"/>
            <a:chOff x="1571604" y="5929330"/>
            <a:chExt cx="2500330" cy="857232"/>
          </a:xfrm>
        </p:grpSpPr>
        <p:sp>
          <p:nvSpPr>
            <p:cNvPr id="19" name="Rounded Rectangle 18"/>
            <p:cNvSpPr/>
            <p:nvPr/>
          </p:nvSpPr>
          <p:spPr>
            <a:xfrm>
              <a:off x="1928794" y="5929330"/>
              <a:ext cx="2143140" cy="85723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Response Team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>
              <a:off x="1571604" y="6357958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rot="5400000" flipH="1" flipV="1">
            <a:off x="5144298" y="4786322"/>
            <a:ext cx="271385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51"/>
          <p:cNvGrpSpPr/>
          <p:nvPr/>
        </p:nvGrpSpPr>
        <p:grpSpPr>
          <a:xfrm>
            <a:off x="6500826" y="3643314"/>
            <a:ext cx="2071702" cy="785818"/>
            <a:chOff x="6500826" y="3643314"/>
            <a:chExt cx="2071702" cy="785818"/>
          </a:xfrm>
        </p:grpSpPr>
        <p:sp>
          <p:nvSpPr>
            <p:cNvPr id="9" name="Rounded Rectangle 8"/>
            <p:cNvSpPr/>
            <p:nvPr/>
          </p:nvSpPr>
          <p:spPr>
            <a:xfrm>
              <a:off x="6858016" y="3643314"/>
              <a:ext cx="1714512" cy="78581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Mental Health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500826" y="4000504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2"/>
          <p:cNvGrpSpPr/>
          <p:nvPr/>
        </p:nvGrpSpPr>
        <p:grpSpPr>
          <a:xfrm>
            <a:off x="6500826" y="4572008"/>
            <a:ext cx="2357454" cy="1071570"/>
            <a:chOff x="6500826" y="4572008"/>
            <a:chExt cx="2357454" cy="1071570"/>
          </a:xfrm>
        </p:grpSpPr>
        <p:sp>
          <p:nvSpPr>
            <p:cNvPr id="10" name="Rounded Rectangle 9"/>
            <p:cNvSpPr/>
            <p:nvPr/>
          </p:nvSpPr>
          <p:spPr>
            <a:xfrm>
              <a:off x="6858016" y="4572008"/>
              <a:ext cx="2000264" cy="107157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Disease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Prevention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Control 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500826" y="5072074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53"/>
          <p:cNvGrpSpPr/>
          <p:nvPr/>
        </p:nvGrpSpPr>
        <p:grpSpPr>
          <a:xfrm>
            <a:off x="6500826" y="5786454"/>
            <a:ext cx="2143140" cy="785818"/>
            <a:chOff x="6500826" y="5786454"/>
            <a:chExt cx="2143140" cy="785818"/>
          </a:xfrm>
        </p:grpSpPr>
        <p:sp>
          <p:nvSpPr>
            <p:cNvPr id="11" name="Rounded Rectangle 10"/>
            <p:cNvSpPr/>
            <p:nvPr/>
          </p:nvSpPr>
          <p:spPr>
            <a:xfrm>
              <a:off x="6858016" y="5786454"/>
              <a:ext cx="1785950" cy="78581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Env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.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Health </a:t>
              </a:r>
              <a:endPara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500826" y="6143644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59"/>
          <p:cNvGrpSpPr/>
          <p:nvPr/>
        </p:nvGrpSpPr>
        <p:grpSpPr>
          <a:xfrm>
            <a:off x="2500298" y="2143116"/>
            <a:ext cx="4857784" cy="287340"/>
            <a:chOff x="2500298" y="2143116"/>
            <a:chExt cx="4857784" cy="28734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500298" y="2428868"/>
              <a:ext cx="485778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429918" y="228519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 rot="19198787">
            <a:off x="-91100" y="1027970"/>
            <a:ext cx="356700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a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28934"/>
            <a:ext cx="7374970" cy="575765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14678" y="214290"/>
            <a:ext cx="2786082" cy="92869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Commander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6116" y="1142984"/>
            <a:ext cx="2571768" cy="999338"/>
            <a:chOff x="3286116" y="1286654"/>
            <a:chExt cx="2571768" cy="999338"/>
          </a:xfrm>
        </p:grpSpPr>
        <p:sp>
          <p:nvSpPr>
            <p:cNvPr id="4" name="Rounded Rectangle 3"/>
            <p:cNvSpPr/>
            <p:nvPr/>
          </p:nvSpPr>
          <p:spPr>
            <a:xfrm>
              <a:off x="3286116" y="1643050"/>
              <a:ext cx="2571768" cy="64294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Operation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5" name="Straight Connector 4"/>
            <p:cNvCxnSpPr>
              <a:stCxn id="4" idx="0"/>
            </p:cNvCxnSpPr>
            <p:nvPr/>
          </p:nvCxnSpPr>
          <p:spPr>
            <a:xfrm rot="5400000" flipH="1" flipV="1">
              <a:off x="4393405" y="1464455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285852" y="2428868"/>
            <a:ext cx="2571768" cy="1000132"/>
            <a:chOff x="1285852" y="2428868"/>
            <a:chExt cx="2571768" cy="1000132"/>
          </a:xfrm>
        </p:grpSpPr>
        <p:sp>
          <p:nvSpPr>
            <p:cNvPr id="7" name="Rounded Rectangle 6"/>
            <p:cNvSpPr/>
            <p:nvPr/>
          </p:nvSpPr>
          <p:spPr>
            <a:xfrm>
              <a:off x="1285852" y="2786058"/>
              <a:ext cx="2571768" cy="64294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Province 1 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2322497" y="2606669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000760" y="2428868"/>
            <a:ext cx="2571768" cy="1000132"/>
            <a:chOff x="6000760" y="2428868"/>
            <a:chExt cx="2571768" cy="1000132"/>
          </a:xfrm>
        </p:grpSpPr>
        <p:sp>
          <p:nvSpPr>
            <p:cNvPr id="10" name="Rounded Rectangle 9"/>
            <p:cNvSpPr/>
            <p:nvPr/>
          </p:nvSpPr>
          <p:spPr>
            <a:xfrm>
              <a:off x="6000760" y="2786058"/>
              <a:ext cx="2571768" cy="642942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Province 4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7180281" y="2606669"/>
              <a:ext cx="35719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500298" y="2143116"/>
            <a:ext cx="4857784" cy="287340"/>
            <a:chOff x="2500298" y="2143116"/>
            <a:chExt cx="4857784" cy="28734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500298" y="2428868"/>
              <a:ext cx="485778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4429918" y="228519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43174" y="2429662"/>
            <a:ext cx="2571768" cy="2070908"/>
            <a:chOff x="6000760" y="1358092"/>
            <a:chExt cx="2571768" cy="2070908"/>
          </a:xfrm>
          <a:solidFill>
            <a:srgbClr val="FF6600"/>
          </a:solidFill>
        </p:grpSpPr>
        <p:sp>
          <p:nvSpPr>
            <p:cNvPr id="16" name="Rounded Rectangle 15"/>
            <p:cNvSpPr/>
            <p:nvPr/>
          </p:nvSpPr>
          <p:spPr>
            <a:xfrm>
              <a:off x="6000760" y="2786058"/>
              <a:ext cx="2571768" cy="642942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Province 2 </a:t>
              </a:r>
              <a:endPara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 flipH="1" flipV="1">
              <a:off x="6643702" y="2071678"/>
              <a:ext cx="1428760" cy="15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8"/>
          <p:cNvGrpSpPr/>
          <p:nvPr/>
        </p:nvGrpSpPr>
        <p:grpSpPr>
          <a:xfrm>
            <a:off x="5357818" y="2429662"/>
            <a:ext cx="2571768" cy="2070908"/>
            <a:chOff x="6000760" y="1358092"/>
            <a:chExt cx="2571768" cy="2070908"/>
          </a:xfrm>
          <a:solidFill>
            <a:srgbClr val="FFC000"/>
          </a:solidFill>
        </p:grpSpPr>
        <p:sp>
          <p:nvSpPr>
            <p:cNvPr id="20" name="Rounded Rectangle 19"/>
            <p:cNvSpPr/>
            <p:nvPr/>
          </p:nvSpPr>
          <p:spPr>
            <a:xfrm>
              <a:off x="6000760" y="2786058"/>
              <a:ext cx="2571768" cy="642942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Province 3 </a:t>
              </a:r>
              <a:endPara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 flipV="1">
              <a:off x="5715008" y="2071678"/>
              <a:ext cx="1428760" cy="15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643174" y="5000636"/>
            <a:ext cx="435771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b="1" dirty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rgbClr val="0000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Arial Rounded MT Bold" pitchFamily="34" charset="0"/>
              </a:rPr>
              <a:t>Division</a:t>
            </a:r>
          </a:p>
        </p:txBody>
      </p:sp>
      <p:sp>
        <p:nvSpPr>
          <p:cNvPr id="25" name="Action Button: Custom 24">
            <a:hlinkClick r:id="rId3" action="ppaction://hlinksldjump" highlightClick="1"/>
          </p:cNvPr>
          <p:cNvSpPr/>
          <p:nvPr/>
        </p:nvSpPr>
        <p:spPr>
          <a:xfrm>
            <a:off x="8072462" y="5715016"/>
            <a:ext cx="428628" cy="500066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214422"/>
            <a:ext cx="77087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Command &amp; Control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745" y="2786058"/>
            <a:ext cx="75729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การบังคับบัญชาและสั่งการ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716463" y="2852738"/>
            <a:ext cx="2160587" cy="576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Operation 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42988" y="2852738"/>
            <a:ext cx="1871662" cy="576262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Planning </a:t>
            </a:r>
            <a:endParaRPr lang="th-TH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7675" y="3429000"/>
            <a:ext cx="6048375" cy="1368425"/>
            <a:chOff x="1882" y="2160"/>
            <a:chExt cx="3810" cy="862"/>
          </a:xfrm>
        </p:grpSpPr>
        <p:sp>
          <p:nvSpPr>
            <p:cNvPr id="41999" name="Rectangle 5"/>
            <p:cNvSpPr>
              <a:spLocks noChangeArrowheads="1"/>
            </p:cNvSpPr>
            <p:nvPr/>
          </p:nvSpPr>
          <p:spPr bwMode="auto">
            <a:xfrm>
              <a:off x="1882" y="2659"/>
              <a:ext cx="1179" cy="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Control </a:t>
              </a:r>
              <a:endParaRPr lang="th-TH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0" name="Rectangle 6"/>
            <p:cNvSpPr>
              <a:spLocks noChangeArrowheads="1"/>
            </p:cNvSpPr>
            <p:nvPr/>
          </p:nvSpPr>
          <p:spPr bwMode="auto">
            <a:xfrm>
              <a:off x="3198" y="2659"/>
              <a:ext cx="1179" cy="363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Medical</a:t>
              </a:r>
              <a:endPara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1" name="Rectangle 7"/>
            <p:cNvSpPr>
              <a:spLocks noChangeArrowheads="1"/>
            </p:cNvSpPr>
            <p:nvPr/>
          </p:nvSpPr>
          <p:spPr bwMode="auto">
            <a:xfrm>
              <a:off x="4455" y="2659"/>
              <a:ext cx="1237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Evacuation</a:t>
              </a:r>
              <a:endPara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2002" name="Line 8"/>
            <p:cNvSpPr>
              <a:spLocks noChangeShapeType="1"/>
            </p:cNvSpPr>
            <p:nvPr/>
          </p:nvSpPr>
          <p:spPr bwMode="auto">
            <a:xfrm>
              <a:off x="3606" y="21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3" name="Line 9"/>
            <p:cNvSpPr>
              <a:spLocks noChangeShapeType="1"/>
            </p:cNvSpPr>
            <p:nvPr/>
          </p:nvSpPr>
          <p:spPr bwMode="auto">
            <a:xfrm>
              <a:off x="2381" y="2432"/>
              <a:ext cx="2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4" name="Line 10"/>
            <p:cNvSpPr>
              <a:spLocks noChangeShapeType="1"/>
            </p:cNvSpPr>
            <p:nvPr/>
          </p:nvSpPr>
          <p:spPr bwMode="auto">
            <a:xfrm>
              <a:off x="2381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5" name="Line 11"/>
            <p:cNvSpPr>
              <a:spLocks noChangeShapeType="1"/>
            </p:cNvSpPr>
            <p:nvPr/>
          </p:nvSpPr>
          <p:spPr bwMode="auto">
            <a:xfrm>
              <a:off x="5103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06" name="Line 12"/>
            <p:cNvSpPr>
              <a:spLocks noChangeShapeType="1"/>
            </p:cNvSpPr>
            <p:nvPr/>
          </p:nvSpPr>
          <p:spPr bwMode="auto">
            <a:xfrm>
              <a:off x="3742" y="243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50825" y="3429000"/>
            <a:ext cx="1871663" cy="1368425"/>
            <a:chOff x="158" y="2160"/>
            <a:chExt cx="1179" cy="862"/>
          </a:xfrm>
        </p:grpSpPr>
        <p:sp>
          <p:nvSpPr>
            <p:cNvPr id="41997" name="Rectangle 14"/>
            <p:cNvSpPr>
              <a:spLocks noChangeArrowheads="1"/>
            </p:cNvSpPr>
            <p:nvPr/>
          </p:nvSpPr>
          <p:spPr bwMode="auto">
            <a:xfrm>
              <a:off x="158" y="2659"/>
              <a:ext cx="1179" cy="363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Situation </a:t>
              </a:r>
              <a:endPara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1998" name="Line 15"/>
            <p:cNvSpPr>
              <a:spLocks noChangeShapeType="1"/>
            </p:cNvSpPr>
            <p:nvPr/>
          </p:nvSpPr>
          <p:spPr bwMode="auto">
            <a:xfrm>
              <a:off x="1066" y="2160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1990" name="Rectangle 16"/>
          <p:cNvSpPr>
            <a:spLocks noChangeArrowheads="1"/>
          </p:cNvSpPr>
          <p:nvPr/>
        </p:nvSpPr>
        <p:spPr bwMode="auto">
          <a:xfrm>
            <a:off x="3276600" y="692150"/>
            <a:ext cx="3367102" cy="5762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Command</a:t>
            </a:r>
            <a:endParaRPr lang="th-TH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991" name="Line 17"/>
          <p:cNvSpPr>
            <a:spLocks noChangeShapeType="1"/>
          </p:cNvSpPr>
          <p:nvPr/>
        </p:nvSpPr>
        <p:spPr bwMode="auto">
          <a:xfrm>
            <a:off x="4932363" y="12684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2" name="Line 18"/>
          <p:cNvSpPr>
            <a:spLocks noChangeShapeType="1"/>
          </p:cNvSpPr>
          <p:nvPr/>
        </p:nvSpPr>
        <p:spPr bwMode="auto">
          <a:xfrm>
            <a:off x="1908175" y="2133600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3" name="Line 19"/>
          <p:cNvSpPr>
            <a:spLocks noChangeShapeType="1"/>
          </p:cNvSpPr>
          <p:nvPr/>
        </p:nvSpPr>
        <p:spPr bwMode="auto">
          <a:xfrm>
            <a:off x="1908175" y="21336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4" name="Line 20"/>
          <p:cNvSpPr>
            <a:spLocks noChangeShapeType="1"/>
          </p:cNvSpPr>
          <p:nvPr/>
        </p:nvSpPr>
        <p:spPr bwMode="auto">
          <a:xfrm>
            <a:off x="5940425" y="21336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3" name="Rectangle 22"/>
          <p:cNvSpPr/>
          <p:nvPr/>
        </p:nvSpPr>
        <p:spPr>
          <a:xfrm>
            <a:off x="3071802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1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4942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1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15206" y="5214950"/>
            <a:ext cx="1643074" cy="64294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itchFamily="34" charset="0"/>
              </a:rPr>
              <a:t>MERT 1</a:t>
            </a:r>
            <a:endParaRPr lang="th-TH" dirty="0">
              <a:latin typeface="Arial Rounded MT Bold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214942" y="1428736"/>
            <a:ext cx="357190" cy="128588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Down Arrow 26"/>
          <p:cNvSpPr/>
          <p:nvPr/>
        </p:nvSpPr>
        <p:spPr>
          <a:xfrm>
            <a:off x="5572132" y="3500438"/>
            <a:ext cx="285752" cy="571504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Down Arrow 27"/>
          <p:cNvSpPr/>
          <p:nvPr/>
        </p:nvSpPr>
        <p:spPr>
          <a:xfrm>
            <a:off x="5572132" y="4857760"/>
            <a:ext cx="285752" cy="285752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Up Arrow 28"/>
          <p:cNvSpPr/>
          <p:nvPr/>
        </p:nvSpPr>
        <p:spPr>
          <a:xfrm>
            <a:off x="5929322" y="1357298"/>
            <a:ext cx="357190" cy="135732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Up Arrow 29"/>
          <p:cNvSpPr/>
          <p:nvPr/>
        </p:nvSpPr>
        <p:spPr>
          <a:xfrm>
            <a:off x="6215074" y="3500438"/>
            <a:ext cx="285752" cy="571504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Up Arrow 30"/>
          <p:cNvSpPr/>
          <p:nvPr/>
        </p:nvSpPr>
        <p:spPr>
          <a:xfrm>
            <a:off x="6286512" y="4857760"/>
            <a:ext cx="285752" cy="28575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47349" y="1357298"/>
            <a:ext cx="4953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Chain of Command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71670" y="5934670"/>
            <a:ext cx="5279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Unity of Command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6512" y="142873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Unified Command</a:t>
            </a:r>
            <a:endParaRPr lang="th-TH" sz="4000" b="1" dirty="0">
              <a:solidFill>
                <a:srgbClr val="FFC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9697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ผู้ช่วยผู้บัญชาการเหตุการณ์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Incident Commander)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31995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th-TH" sz="4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ผู้ช่วยผู้บัญชาการเหตุการณ์</a:t>
            </a:r>
            <a:r>
              <a:rPr lang="en-US" sz="4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h-TH" sz="40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อาจได้รับมอบหมายให้</a:t>
            </a:r>
            <a:r>
              <a:rPr lang="en-US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ปฏิบัติงานเฉพาะกิจตามที่ผู้บัญชาการ เหตุการณ์ร้องขอ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ปฏิบัติหน้าที่ผู้บัญชาการเหตุการณ์ในห้วงพัก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เป็นผู้แทนหน่วยงานที่มีส่วนรับผิดชอบทางกฎหมายร่วมกัน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54276" name="Picture 4" descr="Org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16113"/>
            <a:ext cx="3556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การส่งมอบการบังคับบัญชา (๑ ใน ๒)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71638"/>
            <a:ext cx="8715436" cy="2400304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โอนย้ายความรับผิดชอบในการบัญชาการเหตุการณ์จากผู้บัญชาการเหตุการณ์คนหนึ่งไปยังผู้บัญชาการเหตุการณ์อีกคนหนึ่ง</a:t>
            </a:r>
            <a:r>
              <a:rPr lang="en-US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eaLnBrk="1" hangingPunct="1"/>
            <a:r>
              <a:rPr lang="th-TH" sz="360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ต้องประกอบด้วยการสรุปเพื่อส่งมอบการบังคับบัญชา(อาจทำโดย วาจา, เอกสาร, หรือทั้งสองอย่าง)</a:t>
            </a:r>
            <a:r>
              <a:rPr lang="en-US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39940" name="Picture 4" descr="Female%20parole%20officer%20discusses%20case%20with%20city%20police%20officer[1]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5106202" y="4000504"/>
            <a:ext cx="37689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35769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Transfer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of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itchFamily="34" charset="0"/>
              </a:rPr>
              <a:t>Command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279525"/>
            <a:ext cx="5678497" cy="5578475"/>
          </a:xfrm>
        </p:spPr>
        <p:txBody>
          <a:bodyPr>
            <a:normAutofit/>
          </a:bodyPr>
          <a:lstStyle/>
          <a:p>
            <a:pPr eaLnBrk="1" hangingPunct="1"/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การส่งมอบการบังคับบัญชาจะเกิดขึ้นเมื่อ </a:t>
            </a:r>
            <a:endParaRPr lang="en-US" sz="36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มีบุคคลที่มีคุณสมบัติมากกว่าเข้าบัญชาการสถานการณ์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สถานการณ์เปลี่ยนแปลง, เป็นผลตามกฎหมายให้ต้องเปลี่ยนการบังคับบัญชา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มีการสับเปลี่ยนบุคลากรตามปกติตามสถานการณ์ที่ขยายตัว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lvl="1" eaLnBrk="1" hangingPunct="1"/>
            <a:r>
              <a:rPr lang="th-TH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การตอบสนองเหตุการณ์ที่ได้รับการสรุป และความรับผิดชอบถูกส่งต่อให้หน่วยงานในพื้นที่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การส่งมอบการบังคับบัญชา (๒ ใน ๒)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1988" name="Picture 4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857364"/>
            <a:ext cx="279091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>
          <a:xfrm>
            <a:off x="7929586" y="6000768"/>
            <a:ext cx="428628" cy="571504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531" y="1214422"/>
            <a:ext cx="62083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Communication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3935" y="2786058"/>
            <a:ext cx="67156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การติดต่อสื่อสาร</a:t>
            </a:r>
          </a:p>
          <a:p>
            <a:pPr algn="ctr"/>
            <a:r>
              <a:rPr lang="th-TH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และประสานงาน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_1270691433.jpg"/>
          <p:cNvPicPr>
            <a:picLocks noChangeAspect="1"/>
          </p:cNvPicPr>
          <p:nvPr/>
        </p:nvPicPr>
        <p:blipFill>
          <a:blip r:embed="rId2"/>
          <a:srcRect l="19777" t="22916" r="19777" b="7291"/>
          <a:stretch>
            <a:fillRect/>
          </a:stretch>
        </p:blipFill>
        <p:spPr>
          <a:xfrm>
            <a:off x="571472" y="142852"/>
            <a:ext cx="2714644" cy="4786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92867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นมน้อยจัง</a:t>
            </a:r>
          </a:p>
        </p:txBody>
      </p:sp>
      <p:pic>
        <p:nvPicPr>
          <p:cNvPr id="6" name="Picture 5" descr="ดาวน์โหลด.jpg"/>
          <p:cNvPicPr>
            <a:picLocks noChangeAspect="1"/>
          </p:cNvPicPr>
          <p:nvPr/>
        </p:nvPicPr>
        <p:blipFill>
          <a:blip r:embed="rId3"/>
          <a:srcRect l="17725" r="37705"/>
          <a:stretch>
            <a:fillRect/>
          </a:stretch>
        </p:blipFill>
        <p:spPr>
          <a:xfrm>
            <a:off x="6531544" y="428604"/>
            <a:ext cx="2326736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57620" y="278605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เพิ่งขึ้นค่ะ...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535782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นมมันขึ้นมาสองเดือนแล้วโว้ย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9397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เราตอบโต้เหตุฉุกเฉินอย่างไร?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3948106" y="3214686"/>
            <a:ext cx="1266836" cy="3286148"/>
            <a:chOff x="3652830" y="1928802"/>
            <a:chExt cx="1266836" cy="3286148"/>
          </a:xfrm>
        </p:grpSpPr>
        <p:sp>
          <p:nvSpPr>
            <p:cNvPr id="6" name="Can 5"/>
            <p:cNvSpPr/>
            <p:nvPr/>
          </p:nvSpPr>
          <p:spPr>
            <a:xfrm rot="10800000">
              <a:off x="3857620" y="3929066"/>
              <a:ext cx="357190" cy="1285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Can 7"/>
            <p:cNvSpPr/>
            <p:nvPr/>
          </p:nvSpPr>
          <p:spPr>
            <a:xfrm rot="10800000">
              <a:off x="4357686" y="3929066"/>
              <a:ext cx="357190" cy="1285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Can 3"/>
            <p:cNvSpPr/>
            <p:nvPr/>
          </p:nvSpPr>
          <p:spPr>
            <a:xfrm>
              <a:off x="3857620" y="2571744"/>
              <a:ext cx="857256" cy="150019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4000496" y="1928802"/>
              <a:ext cx="571504" cy="714380"/>
            </a:xfrm>
            <a:prstGeom prst="smileyFac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Can 8"/>
            <p:cNvSpPr/>
            <p:nvPr/>
          </p:nvSpPr>
          <p:spPr>
            <a:xfrm rot="10800000">
              <a:off x="3652830" y="2643182"/>
              <a:ext cx="204790" cy="1285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Can 9"/>
            <p:cNvSpPr/>
            <p:nvPr/>
          </p:nvSpPr>
          <p:spPr>
            <a:xfrm rot="10800000">
              <a:off x="4714876" y="2643182"/>
              <a:ext cx="204790" cy="1285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" name="Lightning Bolt 10"/>
          <p:cNvSpPr/>
          <p:nvPr/>
        </p:nvSpPr>
        <p:spPr>
          <a:xfrm>
            <a:off x="3000364" y="3500438"/>
            <a:ext cx="928694" cy="857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ghtning Bolt 11"/>
          <p:cNvSpPr/>
          <p:nvPr/>
        </p:nvSpPr>
        <p:spPr>
          <a:xfrm rot="4603771">
            <a:off x="5084078" y="3378727"/>
            <a:ext cx="928694" cy="857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Quad Arrow Callout 13"/>
          <p:cNvSpPr/>
          <p:nvPr/>
        </p:nvSpPr>
        <p:spPr>
          <a:xfrm>
            <a:off x="4143372" y="4286256"/>
            <a:ext cx="857256" cy="785818"/>
          </a:xfrm>
          <a:prstGeom prst="quadArrowCallou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ounded Rectangle 14"/>
          <p:cNvSpPr/>
          <p:nvPr/>
        </p:nvSpPr>
        <p:spPr>
          <a:xfrm>
            <a:off x="1714480" y="1571612"/>
            <a:ext cx="5786478" cy="11430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ระบบบัญชาการสถานการณ์</a:t>
            </a:r>
          </a:p>
          <a:p>
            <a:pPr algn="ctr"/>
            <a:r>
              <a:rPr lang="en-US" sz="3600" b="1" dirty="0"/>
              <a:t>Incident Command System</a:t>
            </a:r>
            <a:endParaRPr lang="th-TH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500063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Reflex 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578645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Automatic  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3955325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Reaction  </a:t>
            </a:r>
            <a:endParaRPr lang="th-TH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5812713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Response  </a:t>
            </a:r>
            <a:endParaRPr lang="th-TH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3455259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Assess  </a:t>
            </a:r>
            <a:endParaRPr lang="th-TH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4241077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Think  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5026895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Decision  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643050"/>
            <a:ext cx="6450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Common language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80" y="4929198"/>
            <a:ext cx="40454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Integrated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7620" y="4071942"/>
            <a:ext cx="1819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Mode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2066" y="3357562"/>
            <a:ext cx="1391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0760" y="2571744"/>
            <a:ext cx="24987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Network</a:t>
            </a:r>
          </a:p>
        </p:txBody>
      </p:sp>
      <p:sp>
        <p:nvSpPr>
          <p:cNvPr id="10" name="Oval 9"/>
          <p:cNvSpPr/>
          <p:nvPr/>
        </p:nvSpPr>
        <p:spPr>
          <a:xfrm>
            <a:off x="7215206" y="4143380"/>
            <a:ext cx="571504" cy="64294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7429520" y="5286388"/>
            <a:ext cx="571504" cy="642942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6715140" y="3500438"/>
            <a:ext cx="285752" cy="35719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8001024" y="3500438"/>
            <a:ext cx="285752" cy="35719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7358082" y="3286124"/>
            <a:ext cx="285752" cy="35719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8286776" y="4000504"/>
            <a:ext cx="285752" cy="35719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8143900" y="4643446"/>
            <a:ext cx="285752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Oval 16"/>
          <p:cNvSpPr/>
          <p:nvPr/>
        </p:nvSpPr>
        <p:spPr>
          <a:xfrm>
            <a:off x="8429652" y="5143512"/>
            <a:ext cx="285752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8501090" y="5715016"/>
            <a:ext cx="285752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Oval 18"/>
          <p:cNvSpPr/>
          <p:nvPr/>
        </p:nvSpPr>
        <p:spPr>
          <a:xfrm>
            <a:off x="8072462" y="6286520"/>
            <a:ext cx="285752" cy="3571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29"/>
          <p:cNvGrpSpPr/>
          <p:nvPr/>
        </p:nvGrpSpPr>
        <p:grpSpPr>
          <a:xfrm rot="4639034">
            <a:off x="7812837" y="6011224"/>
            <a:ext cx="428628" cy="142876"/>
            <a:chOff x="4500562" y="5072074"/>
            <a:chExt cx="928694" cy="42862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0"/>
          <p:cNvGrpSpPr/>
          <p:nvPr/>
        </p:nvGrpSpPr>
        <p:grpSpPr>
          <a:xfrm rot="5400000">
            <a:off x="7429519" y="4929198"/>
            <a:ext cx="357190" cy="214314"/>
            <a:chOff x="4500562" y="5072074"/>
            <a:chExt cx="928694" cy="428628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20439779">
            <a:off x="7643834" y="3929066"/>
            <a:ext cx="428628" cy="142876"/>
            <a:chOff x="4500562" y="5072074"/>
            <a:chExt cx="928694" cy="42862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8"/>
          <p:cNvGrpSpPr/>
          <p:nvPr/>
        </p:nvGrpSpPr>
        <p:grpSpPr>
          <a:xfrm>
            <a:off x="7858148" y="4214818"/>
            <a:ext cx="357190" cy="142876"/>
            <a:chOff x="4500562" y="5072074"/>
            <a:chExt cx="928694" cy="428628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2"/>
          <p:cNvGrpSpPr/>
          <p:nvPr/>
        </p:nvGrpSpPr>
        <p:grpSpPr>
          <a:xfrm>
            <a:off x="8001024" y="5429264"/>
            <a:ext cx="428628" cy="142876"/>
            <a:chOff x="4500562" y="5072074"/>
            <a:chExt cx="928694" cy="42862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6"/>
          <p:cNvGrpSpPr/>
          <p:nvPr/>
        </p:nvGrpSpPr>
        <p:grpSpPr>
          <a:xfrm rot="4277381">
            <a:off x="6864480" y="4012095"/>
            <a:ext cx="428628" cy="142876"/>
            <a:chOff x="4500562" y="5072074"/>
            <a:chExt cx="928694" cy="42862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0"/>
          <p:cNvGrpSpPr/>
          <p:nvPr/>
        </p:nvGrpSpPr>
        <p:grpSpPr>
          <a:xfrm rot="17798649">
            <a:off x="7297572" y="3768819"/>
            <a:ext cx="401888" cy="196173"/>
            <a:chOff x="4500562" y="5072074"/>
            <a:chExt cx="928694" cy="428628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4"/>
          <p:cNvGrpSpPr/>
          <p:nvPr/>
        </p:nvGrpSpPr>
        <p:grpSpPr>
          <a:xfrm rot="2321531">
            <a:off x="7998644" y="5761874"/>
            <a:ext cx="428628" cy="142876"/>
            <a:chOff x="4500562" y="5072074"/>
            <a:chExt cx="928694" cy="428628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58"/>
          <p:cNvGrpSpPr/>
          <p:nvPr/>
        </p:nvGrpSpPr>
        <p:grpSpPr>
          <a:xfrm rot="19488768">
            <a:off x="7784704" y="5039643"/>
            <a:ext cx="428628" cy="142876"/>
            <a:chOff x="4500562" y="5072074"/>
            <a:chExt cx="928694" cy="428628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6143636" y="4857760"/>
            <a:ext cx="857256" cy="9286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IC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30" name="Group 63"/>
          <p:cNvGrpSpPr/>
          <p:nvPr/>
        </p:nvGrpSpPr>
        <p:grpSpPr>
          <a:xfrm rot="21187658">
            <a:off x="6929454" y="4786322"/>
            <a:ext cx="357190" cy="214314"/>
            <a:chOff x="4500562" y="5072074"/>
            <a:chExt cx="928694" cy="428628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67"/>
          <p:cNvGrpSpPr/>
          <p:nvPr/>
        </p:nvGrpSpPr>
        <p:grpSpPr>
          <a:xfrm rot="3633369">
            <a:off x="7003406" y="5429264"/>
            <a:ext cx="357190" cy="214314"/>
            <a:chOff x="4500562" y="5072074"/>
            <a:chExt cx="928694" cy="428628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4500562" y="5143512"/>
              <a:ext cx="571504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93471" y="5250669"/>
              <a:ext cx="28575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000628" y="5072074"/>
              <a:ext cx="428628" cy="35719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500034" y="2571744"/>
            <a:ext cx="10567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ILI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214414" y="3362926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PUI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928794" y="2428868"/>
            <a:ext cx="378501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ว.๒..ว.๘..ว.๑๖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14348" y="3500438"/>
            <a:ext cx="521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00166" y="2428868"/>
            <a:ext cx="521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86815" y="2967335"/>
            <a:ext cx="11993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3" grpId="0" animBg="1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ใครรับผิดชอบเรื่องการสื่อสารในระบบ?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57554" y="1500174"/>
            <a:ext cx="2357454" cy="714380"/>
            <a:chOff x="3214678" y="1928802"/>
            <a:chExt cx="2357454" cy="714380"/>
          </a:xfrm>
        </p:grpSpPr>
        <p:sp>
          <p:nvSpPr>
            <p:cNvPr id="4" name="Rounded Rectangle 3"/>
            <p:cNvSpPr/>
            <p:nvPr/>
          </p:nvSpPr>
          <p:spPr>
            <a:xfrm>
              <a:off x="3428992" y="1928802"/>
              <a:ext cx="1928826" cy="71438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14678" y="2000240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Logistic </a:t>
              </a:r>
              <a:endPara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0166" y="2928934"/>
            <a:ext cx="2357454" cy="714380"/>
            <a:chOff x="1500166" y="2928934"/>
            <a:chExt cx="2357454" cy="714380"/>
          </a:xfrm>
        </p:grpSpPr>
        <p:sp>
          <p:nvSpPr>
            <p:cNvPr id="5" name="Rounded Rectangle 4"/>
            <p:cNvSpPr/>
            <p:nvPr/>
          </p:nvSpPr>
          <p:spPr>
            <a:xfrm>
              <a:off x="1571604" y="2928934"/>
              <a:ext cx="2214578" cy="71438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00166" y="300037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Service  </a:t>
              </a:r>
              <a:endPara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14942" y="2928934"/>
            <a:ext cx="2357454" cy="785818"/>
            <a:chOff x="5214942" y="2928934"/>
            <a:chExt cx="2357454" cy="785818"/>
          </a:xfrm>
        </p:grpSpPr>
        <p:sp>
          <p:nvSpPr>
            <p:cNvPr id="6" name="Rounded Rectangle 5"/>
            <p:cNvSpPr/>
            <p:nvPr/>
          </p:nvSpPr>
          <p:spPr>
            <a:xfrm>
              <a:off x="5286380" y="2928934"/>
              <a:ext cx="2214578" cy="78581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14942" y="305853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Support  </a:t>
              </a:r>
              <a:endPara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rot="5400000">
            <a:off x="535753" y="4822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22761" y="489268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714480" y="3857628"/>
            <a:ext cx="2571768" cy="642942"/>
            <a:chOff x="1714480" y="3857628"/>
            <a:chExt cx="2571768" cy="642942"/>
          </a:xfrm>
        </p:grpSpPr>
        <p:grpSp>
          <p:nvGrpSpPr>
            <p:cNvPr id="18" name="Group 17"/>
            <p:cNvGrpSpPr/>
            <p:nvPr/>
          </p:nvGrpSpPr>
          <p:grpSpPr>
            <a:xfrm>
              <a:off x="1928794" y="3857628"/>
              <a:ext cx="2357454" cy="642942"/>
              <a:chOff x="1928794" y="3857628"/>
              <a:chExt cx="2357454" cy="642942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000232" y="3857628"/>
                <a:ext cx="2214578" cy="64294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28794" y="3957584"/>
                <a:ext cx="2357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communication </a:t>
                </a:r>
                <a:endParaRPr lang="th-TH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1714480" y="4141792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14480" y="4714884"/>
            <a:ext cx="2571768" cy="714380"/>
            <a:chOff x="1714480" y="4714884"/>
            <a:chExt cx="2571768" cy="714380"/>
          </a:xfrm>
        </p:grpSpPr>
        <p:grpSp>
          <p:nvGrpSpPr>
            <p:cNvPr id="19" name="Group 18"/>
            <p:cNvGrpSpPr/>
            <p:nvPr/>
          </p:nvGrpSpPr>
          <p:grpSpPr>
            <a:xfrm>
              <a:off x="1928794" y="4714884"/>
              <a:ext cx="2357454" cy="714380"/>
              <a:chOff x="1928794" y="4643446"/>
              <a:chExt cx="2357454" cy="71438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2000232" y="4643446"/>
                <a:ext cx="2214578" cy="71438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28794" y="4773051"/>
                <a:ext cx="2357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Medical  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1714480" y="5070486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714480" y="5715016"/>
            <a:ext cx="2571768" cy="642942"/>
            <a:chOff x="1714480" y="5715016"/>
            <a:chExt cx="2571768" cy="642942"/>
          </a:xfrm>
        </p:grpSpPr>
        <p:grpSp>
          <p:nvGrpSpPr>
            <p:cNvPr id="20" name="Group 19"/>
            <p:cNvGrpSpPr/>
            <p:nvPr/>
          </p:nvGrpSpPr>
          <p:grpSpPr>
            <a:xfrm>
              <a:off x="1928794" y="5715016"/>
              <a:ext cx="2357454" cy="642942"/>
              <a:chOff x="1928794" y="5715016"/>
              <a:chExt cx="2357454" cy="64294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000232" y="5715016"/>
                <a:ext cx="2214578" cy="64294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928794" y="5773183"/>
                <a:ext cx="2357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Food  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1714480" y="5999180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500694" y="3929066"/>
            <a:ext cx="2571768" cy="714380"/>
            <a:chOff x="5500694" y="3929066"/>
            <a:chExt cx="2571768" cy="714380"/>
          </a:xfrm>
        </p:grpSpPr>
        <p:grpSp>
          <p:nvGrpSpPr>
            <p:cNvPr id="25" name="Group 24"/>
            <p:cNvGrpSpPr/>
            <p:nvPr/>
          </p:nvGrpSpPr>
          <p:grpSpPr>
            <a:xfrm>
              <a:off x="5715008" y="3929066"/>
              <a:ext cx="2357454" cy="714380"/>
              <a:chOff x="5715008" y="3929066"/>
              <a:chExt cx="2357454" cy="71438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786446" y="3929066"/>
                <a:ext cx="2214578" cy="714380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5008" y="4000504"/>
                <a:ext cx="2357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Supply   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5500694" y="4294192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500694" y="4857760"/>
            <a:ext cx="2571768" cy="714380"/>
            <a:chOff x="5500694" y="4857760"/>
            <a:chExt cx="2571768" cy="714380"/>
          </a:xfrm>
        </p:grpSpPr>
        <p:grpSp>
          <p:nvGrpSpPr>
            <p:cNvPr id="26" name="Group 25"/>
            <p:cNvGrpSpPr/>
            <p:nvPr/>
          </p:nvGrpSpPr>
          <p:grpSpPr>
            <a:xfrm>
              <a:off x="5715008" y="4857760"/>
              <a:ext cx="2357454" cy="714380"/>
              <a:chOff x="5715008" y="3929066"/>
              <a:chExt cx="2357454" cy="71438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786446" y="3929066"/>
                <a:ext cx="2214578" cy="714380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15008" y="4000504"/>
                <a:ext cx="2357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Facility    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5500694" y="5213362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500694" y="5786454"/>
            <a:ext cx="2571768" cy="714380"/>
            <a:chOff x="5500694" y="5786454"/>
            <a:chExt cx="2571768" cy="714380"/>
          </a:xfrm>
        </p:grpSpPr>
        <p:grpSp>
          <p:nvGrpSpPr>
            <p:cNvPr id="29" name="Group 28"/>
            <p:cNvGrpSpPr/>
            <p:nvPr/>
          </p:nvGrpSpPr>
          <p:grpSpPr>
            <a:xfrm>
              <a:off x="5715008" y="5786454"/>
              <a:ext cx="2357454" cy="714380"/>
              <a:chOff x="5715008" y="3929066"/>
              <a:chExt cx="2357454" cy="71438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786446" y="3929066"/>
                <a:ext cx="2214578" cy="714380"/>
              </a:xfrm>
              <a:prstGeom prst="roundRect">
                <a:avLst/>
              </a:prstGeom>
              <a:solidFill>
                <a:srgbClr val="0066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15008" y="4000504"/>
                <a:ext cx="2357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itchFamily="34" charset="0"/>
                  </a:rPr>
                  <a:t>Transport    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5500694" y="607061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571736" y="2214554"/>
            <a:ext cx="3858446" cy="715174"/>
            <a:chOff x="2571736" y="2214554"/>
            <a:chExt cx="3858446" cy="715174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287042" y="2428074"/>
              <a:ext cx="42862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71736" y="2643182"/>
              <a:ext cx="38576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2430051" y="2785661"/>
              <a:ext cx="28495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6286512" y="2786058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ction Button: Custom 48">
            <a:hlinkClick r:id="rId2" action="ppaction://hlinksldjump" highlightClick="1"/>
          </p:cNvPr>
          <p:cNvSpPr/>
          <p:nvPr/>
        </p:nvSpPr>
        <p:spPr>
          <a:xfrm>
            <a:off x="8358214" y="5929330"/>
            <a:ext cx="428628" cy="500066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2357454"/>
          </a:xfrm>
        </p:spPr>
        <p:txBody>
          <a:bodyPr>
            <a:noAutofit/>
          </a:bodyPr>
          <a:lstStyle/>
          <a:p>
            <a:r>
              <a:rPr lang="th-TH" sz="8000" dirty="0"/>
              <a:t>ผู้ปฏิบัติงานจะได้รับการสนับสนุนอย่างไร?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969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การจัดการทรัพยากร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(Resource Management)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62147"/>
            <a:ext cx="8229600" cy="47386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h-TH" sz="3600" dirty="0">
                <a:solidFill>
                  <a:srgbClr val="002060"/>
                </a:solidFill>
              </a:rPr>
              <a:t>การจัดการทรัพยากร หมายถึงกระบวนการสำหรับ</a:t>
            </a:r>
            <a:r>
              <a:rPr lang="en-US" sz="3600" dirty="0">
                <a:solidFill>
                  <a:srgbClr val="002060"/>
                </a:solidFill>
              </a:rPr>
              <a:t> :</a:t>
            </a:r>
          </a:p>
          <a:p>
            <a:pPr lvl="1" eaLnBrk="1" hangingPunct="1"/>
            <a:r>
              <a:rPr lang="th-TH" sz="3200" dirty="0">
                <a:solidFill>
                  <a:srgbClr val="002060"/>
                </a:solidFill>
              </a:rPr>
              <a:t>จัดประเภททรัพยากร </a:t>
            </a:r>
            <a:r>
              <a:rPr lang="en-US" sz="2400" dirty="0">
                <a:solidFill>
                  <a:srgbClr val="002060"/>
                </a:solidFill>
              </a:rPr>
              <a:t>(Categorizing resources)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lvl="1" eaLnBrk="1" hangingPunct="1"/>
            <a:r>
              <a:rPr lang="th-TH" sz="3200" dirty="0">
                <a:solidFill>
                  <a:srgbClr val="002060"/>
                </a:solidFill>
              </a:rPr>
              <a:t>จัดหาทรัพยากร </a:t>
            </a:r>
            <a:r>
              <a:rPr lang="en-US" sz="2400" dirty="0">
                <a:solidFill>
                  <a:srgbClr val="002060"/>
                </a:solidFill>
              </a:rPr>
              <a:t>(Ordering resources)</a:t>
            </a:r>
          </a:p>
          <a:p>
            <a:pPr lvl="1" eaLnBrk="1" hangingPunct="1"/>
            <a:r>
              <a:rPr lang="th-TH" sz="3200" dirty="0">
                <a:solidFill>
                  <a:srgbClr val="002060"/>
                </a:solidFill>
              </a:rPr>
              <a:t>แจกจ่ายทรัพยากร </a:t>
            </a:r>
            <a:r>
              <a:rPr lang="en-US" sz="2400" dirty="0">
                <a:solidFill>
                  <a:srgbClr val="002060"/>
                </a:solidFill>
              </a:rPr>
              <a:t>(Dispatching resources)</a:t>
            </a:r>
          </a:p>
          <a:p>
            <a:pPr lvl="1" eaLnBrk="1" hangingPunct="1"/>
            <a:r>
              <a:rPr lang="th-TH" sz="3200" dirty="0">
                <a:solidFill>
                  <a:srgbClr val="002060"/>
                </a:solidFill>
              </a:rPr>
              <a:t>ติดตามทรัพยากร </a:t>
            </a:r>
            <a:r>
              <a:rPr lang="en-US" sz="2400" dirty="0">
                <a:solidFill>
                  <a:srgbClr val="002060"/>
                </a:solidFill>
              </a:rPr>
              <a:t>(Tracking resources)</a:t>
            </a:r>
          </a:p>
          <a:p>
            <a:pPr lvl="1" eaLnBrk="1" hangingPunct="1"/>
            <a:r>
              <a:rPr lang="th-TH" sz="3200" dirty="0">
                <a:solidFill>
                  <a:srgbClr val="002060"/>
                </a:solidFill>
              </a:rPr>
              <a:t>ฟื้นฟูทรัพยากร </a:t>
            </a:r>
            <a:r>
              <a:rPr lang="en-US" sz="2400" dirty="0">
                <a:solidFill>
                  <a:srgbClr val="002060"/>
                </a:solidFill>
              </a:rPr>
              <a:t>(Recovering resources)</a:t>
            </a:r>
            <a:endParaRPr lang="en-US" sz="3200" dirty="0">
              <a:solidFill>
                <a:srgbClr val="002060"/>
              </a:solidFill>
            </a:endParaRPr>
          </a:p>
          <a:p>
            <a:pPr eaLnBrk="1" hangingPunct="1"/>
            <a:r>
              <a:rPr lang="th-TH" sz="3600" dirty="0"/>
              <a:t>รวมไปถึงกระบวนการสำหรับการชดใช้ ทดแทนทรัพยากร ตามความเหมาะสม</a:t>
            </a:r>
            <a:r>
              <a:rPr lang="en-US" sz="3600" dirty="0"/>
              <a:t>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86058"/>
            <a:ext cx="2249472" cy="169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928670"/>
            <a:ext cx="8072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Resources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06" y="2000240"/>
            <a:ext cx="56192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Tactical vs. Support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857496"/>
            <a:ext cx="2738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Assigned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3240" y="2857496"/>
            <a:ext cx="2679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Available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3643314"/>
            <a:ext cx="4088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Out-of-service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8" y="1857364"/>
            <a:ext cx="1811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Type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876" y="3571876"/>
            <a:ext cx="256198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Status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5276" y="4286256"/>
            <a:ext cx="67056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Rounded MT Bold" pitchFamily="34" charset="0"/>
              </a:rPr>
              <a:t>Logistic Section Chief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72396" y="2071678"/>
            <a:ext cx="15023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จัดหา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5731" y="3270593"/>
            <a:ext cx="21082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แจกจ่าย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3735" y="2714620"/>
            <a:ext cx="2359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เก็บรักษา</a:t>
            </a:r>
            <a:endParaRPr lang="en-US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094" y="5000636"/>
            <a:ext cx="90669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ถูกต้อง-เหมาะสม-พอเพียง-ทันเวลา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320" y="5934670"/>
            <a:ext cx="3630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Resource unit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9371" y="5934670"/>
            <a:ext cx="4881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Planning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7200" dirty="0"/>
              <a:t>สิ่งอำนวยความสะดวกในระบบ</a:t>
            </a:r>
            <a:endParaRPr lang="th-TH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689119"/>
            <a:ext cx="8472518" cy="4740277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Incident Command Post: ICP</a:t>
            </a:r>
          </a:p>
          <a:p>
            <a:r>
              <a:rPr lang="en-US" sz="4400" dirty="0">
                <a:solidFill>
                  <a:srgbClr val="002060"/>
                </a:solidFill>
              </a:rPr>
              <a:t>Staging Area</a:t>
            </a:r>
          </a:p>
          <a:p>
            <a:r>
              <a:rPr lang="en-US" sz="4400" dirty="0">
                <a:solidFill>
                  <a:srgbClr val="006600"/>
                </a:solidFill>
              </a:rPr>
              <a:t>Base </a:t>
            </a:r>
          </a:p>
          <a:p>
            <a:r>
              <a:rPr lang="en-US" sz="4400" dirty="0">
                <a:solidFill>
                  <a:srgbClr val="FF3399"/>
                </a:solidFill>
              </a:rPr>
              <a:t>Camp</a:t>
            </a:r>
          </a:p>
          <a:p>
            <a:r>
              <a:rPr lang="en-US" sz="4400" dirty="0" err="1">
                <a:solidFill>
                  <a:srgbClr val="0070C0"/>
                </a:solidFill>
              </a:rPr>
              <a:t>Helispot</a:t>
            </a:r>
            <a:endParaRPr lang="en-US" sz="4400" dirty="0">
              <a:solidFill>
                <a:srgbClr val="0070C0"/>
              </a:solidFill>
            </a:endParaRPr>
          </a:p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Helibase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h-TH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Program Files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217" y="2857496"/>
            <a:ext cx="3164625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ghtning Bolt 4"/>
          <p:cNvSpPr/>
          <p:nvPr/>
        </p:nvSpPr>
        <p:spPr>
          <a:xfrm flipH="1">
            <a:off x="7929586" y="2357430"/>
            <a:ext cx="785818" cy="1214446"/>
          </a:xfrm>
          <a:prstGeom prst="lightningBol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Striped Right Arrow 5"/>
          <p:cNvSpPr/>
          <p:nvPr/>
        </p:nvSpPr>
        <p:spPr>
          <a:xfrm flipH="1">
            <a:off x="4357686" y="3429000"/>
            <a:ext cx="1357322" cy="1357322"/>
          </a:xfrm>
          <a:prstGeom prst="striped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2643174" y="3571876"/>
            <a:ext cx="2000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IAP</a:t>
            </a:r>
            <a:endParaRPr lang="th-TH" sz="6600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2439982"/>
          </a:xfrm>
        </p:spPr>
        <p:txBody>
          <a:bodyPr>
            <a:noAutofit/>
          </a:bodyPr>
          <a:lstStyle/>
          <a:p>
            <a:r>
              <a:rPr lang="th-TH" sz="6600" dirty="0"/>
              <a:t>เราจะประเมินค่าใช้จ่าย</a:t>
            </a:r>
            <a:br>
              <a:rPr lang="th-TH" sz="6600" dirty="0"/>
            </a:br>
            <a:r>
              <a:rPr lang="th-TH" sz="6600" dirty="0"/>
              <a:t>และหาแหล่งงบประมาณได้อย่างไร?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ส่วนการเงิน/บริหาร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(Finance/Administration Section)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76055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th-TH" sz="4000" dirty="0"/>
              <a:t>ต่อรองและติดตามการทำงานของผู้รับสัญญา</a:t>
            </a:r>
            <a:r>
              <a:rPr lang="en-US" sz="4000" dirty="0"/>
              <a:t>  </a:t>
            </a:r>
          </a:p>
          <a:p>
            <a:pPr lvl="1"/>
            <a:r>
              <a:rPr lang="th-TH" sz="4000" dirty="0"/>
              <a:t>บันทึกเวลาปฏิบัติงาน</a:t>
            </a:r>
            <a:r>
              <a:rPr lang="en-US" sz="4000" dirty="0"/>
              <a:t> </a:t>
            </a:r>
          </a:p>
          <a:p>
            <a:pPr lvl="1"/>
            <a:r>
              <a:rPr lang="th-TH" sz="4000" dirty="0"/>
              <a:t>วิเคราะห์ค่าใช้จ่าย</a:t>
            </a:r>
            <a:r>
              <a:rPr lang="en-US" sz="4000" dirty="0"/>
              <a:t> </a:t>
            </a:r>
          </a:p>
          <a:p>
            <a:pPr lvl="1"/>
            <a:r>
              <a:rPr lang="th-TH" sz="4000" dirty="0"/>
              <a:t>จัดการดูแลชดเชยสำหรับการบาดเจ็บหรือความเสียหายต่อทรัพย์สิน</a:t>
            </a:r>
            <a:r>
              <a:rPr lang="en-US" sz="4000" dirty="0"/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2438400" y="2133600"/>
            <a:ext cx="0" cy="10668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2171700" y="2514600"/>
            <a:ext cx="533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171700" y="3200400"/>
            <a:ext cx="5334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gray">
          <a:xfrm>
            <a:off x="1447800" y="1928802"/>
            <a:ext cx="1952625" cy="609600"/>
          </a:xfrm>
          <a:prstGeom prst="cube">
            <a:avLst>
              <a:gd name="adj" fmla="val 11310"/>
            </a:avLst>
          </a:prstGeom>
          <a:solidFill>
            <a:srgbClr val="1D3B59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Finance/Admin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Section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609600" y="2705104"/>
            <a:ext cx="1600200" cy="6096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Time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2628900" y="2705104"/>
            <a:ext cx="1600200" cy="6096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Compensation/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Claims Unit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609600" y="3378204"/>
            <a:ext cx="1600200" cy="6096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Procurement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Unit</a:t>
            </a: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2616200" y="3390904"/>
            <a:ext cx="1600200" cy="609600"/>
          </a:xfrm>
          <a:prstGeom prst="cube">
            <a:avLst>
              <a:gd name="adj" fmla="val 11310"/>
            </a:avLst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Cost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b="1" dirty="0">
                <a:solidFill>
                  <a:srgbClr val="1D3B59"/>
                </a:solidFill>
              </a:rPr>
              <a:t> Unit</a:t>
            </a:r>
          </a:p>
        </p:txBody>
      </p:sp>
      <p:pic>
        <p:nvPicPr>
          <p:cNvPr id="31756" name="Picture 12" descr="GS_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286256"/>
            <a:ext cx="274320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tion Button: Custom 12">
            <a:hlinkClick r:id="rId4" action="ppaction://hlinksldjump" highlightClick="1"/>
          </p:cNvPr>
          <p:cNvSpPr/>
          <p:nvPr/>
        </p:nvSpPr>
        <p:spPr>
          <a:xfrm>
            <a:off x="8001024" y="5857892"/>
            <a:ext cx="571504" cy="642942"/>
          </a:xfrm>
          <a:prstGeom prst="actionButtonBlank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026"/>
            <a:ext cx="8229600" cy="2297106"/>
          </a:xfrm>
        </p:spPr>
        <p:txBody>
          <a:bodyPr>
            <a:noAutofit/>
          </a:bodyPr>
          <a:lstStyle/>
          <a:p>
            <a:r>
              <a:rPr lang="th-TH" sz="6600" dirty="0"/>
              <a:t>เราจะติดตามและประเมินผล</a:t>
            </a:r>
            <a:br>
              <a:rPr lang="th-TH" sz="6600" dirty="0"/>
            </a:br>
            <a:r>
              <a:rPr lang="th-TH" sz="6600" dirty="0"/>
              <a:t>การปฏิบัติได้อย่างไร?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Accountability </a:t>
            </a:r>
            <a:endParaRPr lang="th-TH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Check in 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643050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Resources </a:t>
            </a:r>
            <a:endParaRPr lang="th-TH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85992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Tracking</a:t>
            </a:r>
          </a:p>
          <a:p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Status</a:t>
            </a:r>
          </a:p>
          <a:p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Support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Command &amp; Control</a:t>
            </a:r>
            <a:endParaRPr lang="th-T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286256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Mobilization  </a:t>
            </a:r>
            <a:endParaRPr lang="th-TH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42926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Requested 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5357826"/>
            <a:ext cx="50006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Dispatch by appropriate authority </a:t>
            </a:r>
            <a:endParaRPr lang="th-T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8286776" y="5143512"/>
            <a:ext cx="428628" cy="571504"/>
          </a:xfrm>
          <a:prstGeom prst="actionButtonBlank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ICS Organization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1857364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When?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659559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Where?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3445377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Who?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2770527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How?</a:t>
            </a:r>
            <a:endParaRPr lang="th-TH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57356" y="1928802"/>
            <a:ext cx="238238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จัด</a:t>
            </a:r>
            <a:r>
              <a:rPr lang="th-TH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8860" y="1928802"/>
            <a:ext cx="14718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3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รู้..</a:t>
            </a:r>
            <a:endParaRPr lang="en-US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7620" y="1071546"/>
            <a:ext cx="34115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สถานการณ์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48" y="2571744"/>
            <a:ext cx="13821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งาน</a:t>
            </a:r>
            <a:endParaRPr lang="en-US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9058" y="4071942"/>
            <a:ext cx="41472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คน, ทรัพยากร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463616"/>
            <a:ext cx="3898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สื่อสาร, สั่งการ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3948548"/>
            <a:ext cx="29819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ติดตาม</a:t>
            </a:r>
          </a:p>
          <a:p>
            <a:pPr algn="ctr"/>
            <a:r>
              <a:rPr lang="th-TH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ประเมินผล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124" y="5214950"/>
            <a:ext cx="29931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ปรับแผน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760" y="2148480"/>
            <a:ext cx="2409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เป้าหมาย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7884" y="3143248"/>
            <a:ext cx="2760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วัตถุประสงค์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การใช้ระบบบัญชาการในการตอบโต้เหตุ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ผบ. เข้าใจระบบฯเป็นอย่างดี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ใช้ระบบฯเป็นเครื่องมือในการบริหารจัดการสถานการณ์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ประเมินสถานการณ์ ปัญหา ทรัพยากร (ฝ่ายแผน)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หาทางเลือกในการแก้ปัญหา (ทุกฝ่าย)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แผนปฏิบัติการที่เข้าใจตรงกัน มีเป้าหมาย วัตถุประสงค์เดียวกัน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เฝ้าระวังความปลอดภัย</a:t>
            </a:r>
          </a:p>
          <a:p>
            <a:r>
              <a:rPr lang="th-TH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ประเมินผลการปฏิบัติ และปรับแผนฯ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14810" y="5643578"/>
            <a:ext cx="4500594" cy="107157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แผนปฏิบัติการ</a:t>
            </a:r>
          </a:p>
          <a:p>
            <a:pPr algn="ctr"/>
            <a:r>
              <a:rPr lang="th-TH" dirty="0"/>
              <a:t> </a:t>
            </a:r>
            <a:r>
              <a:rPr lang="en-US" dirty="0"/>
              <a:t>Incident Action Plan: IAP</a:t>
            </a:r>
            <a:endParaRPr lang="th-TH" dirty="0"/>
          </a:p>
        </p:txBody>
      </p:sp>
      <p:sp>
        <p:nvSpPr>
          <p:cNvPr id="5" name="Rounded Rectangle 4"/>
          <p:cNvSpPr/>
          <p:nvPr/>
        </p:nvSpPr>
        <p:spPr>
          <a:xfrm>
            <a:off x="6357982" y="2786058"/>
            <a:ext cx="2571736" cy="107157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วัตถุประสงค์</a:t>
            </a:r>
          </a:p>
          <a:p>
            <a:pPr algn="ctr"/>
            <a:r>
              <a:rPr lang="en-US" dirty="0"/>
              <a:t>Objective</a:t>
            </a:r>
            <a:endParaRPr lang="th-TH" dirty="0"/>
          </a:p>
        </p:txBody>
      </p:sp>
      <p:sp>
        <p:nvSpPr>
          <p:cNvPr id="6" name="Curved Left Arrow 5"/>
          <p:cNvSpPr/>
          <p:nvPr/>
        </p:nvSpPr>
        <p:spPr>
          <a:xfrm>
            <a:off x="7786711" y="3929066"/>
            <a:ext cx="857256" cy="1643074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สิ่งบอกเหตุว่าระบบฯเริ่มทำงาน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643578"/>
          </a:xfrm>
        </p:spPr>
        <p:txBody>
          <a:bodyPr>
            <a:noAutofit/>
          </a:bodyPr>
          <a:lstStyle/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มีการประกาศจัดตั้งศูนย์อำนวยการ ผู้บัญชาการฯ และมีการประชุมหัวหน้าฝ่าย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มีเป้าหมาย วัตถุประสงค์ และแผนปฏิบัติการที่ชัดเจน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การควบคุมบังคับบัญชาที่ชัดเจน (จัดองค์กร มอบหมายงาน สนับสนุน ติดตาม ประเมินผล ปรับแผน)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การรายงาน ติดตามสถานการณ์ ตอบโต้ แก้ปัญหาได้อย่างรวดเร็ว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การแบ่งปันข้อมูลข่าวสาร ทรัพยากร การสื่อสาร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ระบบการสนับสนุน ส่งกำลังเกิดขึ้นและดำรงอยู่อย่างต่อเนื่อง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การประเมิน ติดตาม ค่าใช้จ่าย ที่มีประสิทธิภาพ ทันเวลา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76200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คำถาม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1142984"/>
            <a:ext cx="1857388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?</a:t>
            </a:r>
            <a:endParaRPr lang="th-TH" sz="28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ผบ.สถานการณ์ เป็นผู้นำในการตอบโต้สถานการณ์ฉุกเฉิน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ควรมีความรู้และเข้าใจระบบบัญชาการสถานการณ์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วิเคราะห์สถานการณ์ ทรัพยากร ปัญหา ได้อย่างเหมาะสม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กำหนดเป้าหมาย วัตถุประสงค์ ในการตอบโต้สถานการณ์ฉุกเฉินได้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นำและร่วมจัดทำแผนปฏิบัติการ</a:t>
            </a:r>
          </a:p>
          <a:p>
            <a:r>
              <a:rPr lang="th-TH" sz="36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ประเมินผลและปรับแผน ตามสถานการณ์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076" y="2714620"/>
            <a:ext cx="81658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Incident Command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6751" y="2143116"/>
            <a:ext cx="3334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Commander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47859" y="2071678"/>
            <a:ext cx="25122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itchFamily="34" charset="0"/>
              </a:rPr>
              <a:t>Medical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611" y="3286124"/>
            <a:ext cx="36172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Emergency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6949" y="3429000"/>
            <a:ext cx="3385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3656" y="3786190"/>
            <a:ext cx="25440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174" y="4286256"/>
            <a:ext cx="15760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Rounded MT Bold" pitchFamily="34" charset="0"/>
              </a:rPr>
              <a:t>Goal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8321" y="3929066"/>
            <a:ext cx="2558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Rounded MT Bold" pitchFamily="34" charset="0"/>
              </a:rPr>
              <a:t>Objective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890867" y="711754"/>
            <a:ext cx="20910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Problem</a:t>
            </a:r>
          </a:p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Solving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2503" y="1785926"/>
            <a:ext cx="3852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Rounded MT Bold" pitchFamily="34" charset="0"/>
              </a:rPr>
              <a:t>Decision Making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9212" y="4500570"/>
            <a:ext cx="3045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C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Organization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05511" y="5007130"/>
            <a:ext cx="2359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Planning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3117498" y="5312131"/>
            <a:ext cx="24123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006600"/>
                </a:solidFill>
                <a:effectLst/>
                <a:latin typeface="Arial Rounded MT Bold" pitchFamily="34" charset="0"/>
              </a:rPr>
              <a:t>Operation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5511" y="5572140"/>
            <a:ext cx="2218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Logistics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43438" y="6078700"/>
            <a:ext cx="21592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Finance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2503" y="1142984"/>
            <a:ext cx="4196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ounded MT Bold" pitchFamily="34" charset="0"/>
              </a:rPr>
              <a:t>Communication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8662" y="1643050"/>
            <a:ext cx="1614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Assess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3677" y="1262706"/>
            <a:ext cx="952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Plan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9785" y="857232"/>
            <a:ext cx="7825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Act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3470" y="571480"/>
            <a:ext cx="21836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Rounded MT Bold" pitchFamily="34" charset="0"/>
              </a:rPr>
              <a:t>Leader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5984" y="4929198"/>
            <a:ext cx="19143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en-US" sz="3200" b="1" cap="none" spc="0" dirty="0">
                <a:ln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Incident </a:t>
            </a:r>
          </a:p>
          <a:p>
            <a:pPr algn="r"/>
            <a:r>
              <a:rPr lang="en-US" sz="3200" b="1" cap="none" spc="0" dirty="0">
                <a:ln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Action</a:t>
            </a:r>
          </a:p>
          <a:p>
            <a:pPr algn="r"/>
            <a:r>
              <a:rPr lang="en-US" sz="3200" b="1" cap="none" spc="0" dirty="0">
                <a:ln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344027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Situation Awareness Team: SAT</a:t>
            </a:r>
            <a:endParaRPr lang="th-TH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44981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Situation 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57158" y="357166"/>
            <a:ext cx="1000132" cy="857256"/>
          </a:xfrm>
          <a:prstGeom prst="irregularSeal2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Bent-Up Arrow 6"/>
          <p:cNvSpPr/>
          <p:nvPr/>
        </p:nvSpPr>
        <p:spPr>
          <a:xfrm rot="10800000" flipH="1">
            <a:off x="4071934" y="642918"/>
            <a:ext cx="714380" cy="642942"/>
          </a:xfrm>
          <a:prstGeom prst="bentUpArrow">
            <a:avLst>
              <a:gd name="adj1" fmla="val 35774"/>
              <a:gd name="adj2" fmla="val 32542"/>
              <a:gd name="adj3" fmla="val 2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71406" y="185736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Assess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85736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Report 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185736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Activate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72" y="2428868"/>
            <a:ext cx="20716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EOP </a:t>
            </a:r>
            <a:endParaRPr lang="th-TH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19288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CEO 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50030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Decision  </a:t>
            </a:r>
            <a:endParaRPr lang="th-TH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00562" y="3571876"/>
            <a:ext cx="3857652" cy="2786082"/>
            <a:chOff x="3929058" y="3786190"/>
            <a:chExt cx="3857652" cy="2786082"/>
          </a:xfrm>
        </p:grpSpPr>
        <p:sp>
          <p:nvSpPr>
            <p:cNvPr id="15" name="Rounded Rectangle 14"/>
            <p:cNvSpPr/>
            <p:nvPr/>
          </p:nvSpPr>
          <p:spPr>
            <a:xfrm>
              <a:off x="3929058" y="3786190"/>
              <a:ext cx="3857652" cy="278608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29190" y="3929066"/>
              <a:ext cx="20716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EOC </a:t>
              </a:r>
              <a:endPara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9124" y="4643446"/>
              <a:ext cx="29289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ICS team </a:t>
              </a:r>
              <a:endPara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2071670" y="1928802"/>
            <a:ext cx="500066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Arrow 17"/>
          <p:cNvSpPr/>
          <p:nvPr/>
        </p:nvSpPr>
        <p:spPr>
          <a:xfrm>
            <a:off x="4357686" y="1928802"/>
            <a:ext cx="500066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ight Arrow 18"/>
          <p:cNvSpPr/>
          <p:nvPr/>
        </p:nvSpPr>
        <p:spPr>
          <a:xfrm>
            <a:off x="6143636" y="1928802"/>
            <a:ext cx="500066" cy="428628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Left Arrow 20"/>
          <p:cNvSpPr/>
          <p:nvPr/>
        </p:nvSpPr>
        <p:spPr>
          <a:xfrm>
            <a:off x="2928926" y="4429132"/>
            <a:ext cx="1285884" cy="928694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214282" y="3714752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Incident Action Plan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3" name="Lightning Bolt 22"/>
          <p:cNvSpPr/>
          <p:nvPr/>
        </p:nvSpPr>
        <p:spPr>
          <a:xfrm flipH="1" flipV="1">
            <a:off x="928662" y="1214422"/>
            <a:ext cx="1214446" cy="2357454"/>
          </a:xfrm>
          <a:prstGeom prst="lightningBol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7" grpId="0" animBg="1"/>
      <p:bldP spid="18" grpId="0" animBg="1"/>
      <p:bldP spid="19" grpId="0" animBg="1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ดาวน์โหลด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736"/>
            <a:ext cx="6797978" cy="360172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528638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Input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528638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Output 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484511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Processing  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8538301">
            <a:off x="1894627" y="4201068"/>
            <a:ext cx="1811497" cy="71438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 rot="19355552">
            <a:off x="6046473" y="4099612"/>
            <a:ext cx="785818" cy="1357322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505074"/>
            <a:ext cx="4717853" cy="3533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8596" y="285728"/>
            <a:ext cx="3214710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Input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TV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Internet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Telephone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Radio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Report system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Etc. 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8" y="142852"/>
            <a:ext cx="3214710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Output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Telephone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Radio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Command  system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Internet 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Etc. 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335756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Process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40005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Information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3214710" cy="21852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Data base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Resources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Guideline, Regulation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Etc.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414338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Decision Making </a:t>
            </a:r>
          </a:p>
        </p:txBody>
      </p:sp>
      <p:sp>
        <p:nvSpPr>
          <p:cNvPr id="8" name="Down Arrow 7"/>
          <p:cNvSpPr/>
          <p:nvPr/>
        </p:nvSpPr>
        <p:spPr>
          <a:xfrm>
            <a:off x="1500166" y="3357562"/>
            <a:ext cx="571504" cy="71438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643306" y="4214818"/>
            <a:ext cx="1857388" cy="1000132"/>
          </a:xfrm>
          <a:prstGeom prst="left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Bent-Up Arrow 9"/>
          <p:cNvSpPr/>
          <p:nvPr/>
        </p:nvSpPr>
        <p:spPr>
          <a:xfrm>
            <a:off x="6286512" y="3000372"/>
            <a:ext cx="1143008" cy="928694"/>
          </a:xfrm>
          <a:prstGeom prst="bentUpArrow">
            <a:avLst>
              <a:gd name="adj1" fmla="val 34528"/>
              <a:gd name="adj2" fmla="val 30558"/>
              <a:gd name="adj3" fmla="val 25000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eft Arrow 10"/>
          <p:cNvSpPr/>
          <p:nvPr/>
        </p:nvSpPr>
        <p:spPr>
          <a:xfrm rot="19805869">
            <a:off x="3118355" y="1925915"/>
            <a:ext cx="2628821" cy="602151"/>
          </a:xfrm>
          <a:prstGeom prst="lef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000364" y="5216926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Facilities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Meeting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Support  system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EOC Component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(Input &amp; Output)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</a:p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 </a:t>
            </a:r>
          </a:p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base: situation, resources, maps, geographic,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EOP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regulation, guideline, etc.</a:t>
            </a:r>
          </a:p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Facilities: meeting, document, supports, security, transportation </a:t>
            </a:r>
            <a:endParaRPr lang="th-TH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1484</Words>
  <Application>Microsoft Office PowerPoint</Application>
  <PresentationFormat>นำเสนอทางหน้าจอ (4:3)</PresentationFormat>
  <Paragraphs>478</Paragraphs>
  <Slides>55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55</vt:i4>
      </vt:variant>
    </vt:vector>
  </HeadingPairs>
  <TitlesOfParts>
    <vt:vector size="56" baseType="lpstr">
      <vt:lpstr>Office Theme</vt:lpstr>
      <vt:lpstr>การบริหารจัดการสถานการณ์ฉุกเฉิน ด้วยระบบบัญชาการสถานการณ์</vt:lpstr>
      <vt:lpstr>สถานการณ์</vt:lpstr>
      <vt:lpstr>วัตถุประสงค์</vt:lpstr>
      <vt:lpstr>เราตอบโต้เหตุฉุกเฉินอย่างไร?</vt:lpstr>
      <vt:lpstr>ICS Organization </vt:lpstr>
      <vt:lpstr>ภาพนิ่ง 6</vt:lpstr>
      <vt:lpstr>ภาพนิ่ง 7</vt:lpstr>
      <vt:lpstr>ภาพนิ่ง 8</vt:lpstr>
      <vt:lpstr>EOC Component</vt:lpstr>
      <vt:lpstr>ภาพนิ่ง 10</vt:lpstr>
      <vt:lpstr>ภาพนิ่ง 11</vt:lpstr>
      <vt:lpstr>ภาพนิ่ง 12</vt:lpstr>
      <vt:lpstr>Problem Solving </vt:lpstr>
      <vt:lpstr>ภาพนิ่ง 14</vt:lpstr>
      <vt:lpstr>ภาพนิ่ง 15</vt:lpstr>
      <vt:lpstr>First ICS Action </vt:lpstr>
      <vt:lpstr>Problem Solving </vt:lpstr>
      <vt:lpstr>ท่านมี เป้าหมาย และ วัตถุประสงค์ ในการจัดการสถานการณ์นี้อย่างไร?</vt:lpstr>
      <vt:lpstr>S.M.A.R.T  Objective</vt:lpstr>
      <vt:lpstr>ลำดับความเร่งด่วน (Overall Priorities)</vt:lpstr>
      <vt:lpstr>ภาพนิ่ง 21</vt:lpstr>
      <vt:lpstr>Management by Objectives:  Steps</vt:lpstr>
      <vt:lpstr>การแสวงข้อตกลงใจ</vt:lpstr>
      <vt:lpstr>ภาพนิ่ง 24</vt:lpstr>
      <vt:lpstr>ภาพนิ่ง 25</vt:lpstr>
      <vt:lpstr>สถานการณ์</vt:lpstr>
      <vt:lpstr>สถานการณ์นี้มีงานอะไรเกิดขึ้นบ้าง</vt:lpstr>
      <vt:lpstr>ภาพนิ่ง 28</vt:lpstr>
      <vt:lpstr>ภาพนิ่ง 29</vt:lpstr>
      <vt:lpstr>Operation Section</vt:lpstr>
      <vt:lpstr>ภาพนิ่ง 31</vt:lpstr>
      <vt:lpstr>ภาพนิ่ง 32</vt:lpstr>
      <vt:lpstr>ภาพนิ่ง 33</vt:lpstr>
      <vt:lpstr>ภาพนิ่ง 34</vt:lpstr>
      <vt:lpstr>ผู้ช่วยผู้บัญชาการเหตุการณ์  (Deputy Incident Commander)</vt:lpstr>
      <vt:lpstr>การส่งมอบการบังคับบัญชา (๑ ใน ๒) </vt:lpstr>
      <vt:lpstr>การส่งมอบการบังคับบัญชา (๒ ใน ๒)  </vt:lpstr>
      <vt:lpstr>ภาพนิ่ง 38</vt:lpstr>
      <vt:lpstr>ภาพนิ่ง 39</vt:lpstr>
      <vt:lpstr>Communication</vt:lpstr>
      <vt:lpstr>ใครรับผิดชอบเรื่องการสื่อสารในระบบ?</vt:lpstr>
      <vt:lpstr>ผู้ปฏิบัติงานจะได้รับการสนับสนุนอย่างไร?</vt:lpstr>
      <vt:lpstr>การจัดการทรัพยากร  (Resource Management)</vt:lpstr>
      <vt:lpstr>ภาพนิ่ง 44</vt:lpstr>
      <vt:lpstr>สิ่งอำนวยความสะดวกในระบบ</vt:lpstr>
      <vt:lpstr>เราจะประเมินค่าใช้จ่าย และหาแหล่งงบประมาณได้อย่างไร?</vt:lpstr>
      <vt:lpstr>ส่วนการเงิน/บริหาร  (Finance/Administration Section)</vt:lpstr>
      <vt:lpstr>เราจะติดตามและประเมินผล การปฏิบัติได้อย่างไร?</vt:lpstr>
      <vt:lpstr>ภาพนิ่ง 49</vt:lpstr>
      <vt:lpstr>ภาพนิ่ง 50</vt:lpstr>
      <vt:lpstr>การใช้ระบบบัญชาการในการตอบโต้เหตุ</vt:lpstr>
      <vt:lpstr>สิ่งบอกเหตุว่าระบบฯเริ่มทำงาน</vt:lpstr>
      <vt:lpstr>คำถาม</vt:lpstr>
      <vt:lpstr>สรุป</vt:lpstr>
      <vt:lpstr>ภาพนิ่ง 55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การบริหารจัดการสถานการณ์ฉุกเฉิน ด้วยระบบบัญชาการสถานการณ์</dc:title>
  <dc:creator>WincoolV5</dc:creator>
  <cp:lastModifiedBy>ADVANCE</cp:lastModifiedBy>
  <cp:revision>5</cp:revision>
  <dcterms:created xsi:type="dcterms:W3CDTF">2016-08-30T02:25:01Z</dcterms:created>
  <dcterms:modified xsi:type="dcterms:W3CDTF">2017-03-10T02:27:20Z</dcterms:modified>
</cp:coreProperties>
</file>