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62" r:id="rId6"/>
    <p:sldId id="263" r:id="rId7"/>
    <p:sldId id="259" r:id="rId8"/>
    <p:sldId id="260" r:id="rId9"/>
    <p:sldId id="261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FF117B9-726B-47FF-9B77-E68C62A3FDE2}" type="datetimeFigureOut">
              <a:rPr lang="th-TH" smtClean="0"/>
              <a:pPr/>
              <a:t>27/01/59</a:t>
            </a:fld>
            <a:endParaRPr lang="th-TH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06E6DEF-7149-4A3D-9D1C-F4EFE3587841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F117B9-726B-47FF-9B77-E68C62A3FDE2}" type="datetimeFigureOut">
              <a:rPr lang="th-TH" smtClean="0"/>
              <a:pPr/>
              <a:t>27/01/59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6E6DEF-7149-4A3D-9D1C-F4EFE358784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F117B9-726B-47FF-9B77-E68C62A3FDE2}" type="datetimeFigureOut">
              <a:rPr lang="th-TH" smtClean="0"/>
              <a:pPr/>
              <a:t>27/01/59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6E6DEF-7149-4A3D-9D1C-F4EFE358784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F117B9-726B-47FF-9B77-E68C62A3FDE2}" type="datetimeFigureOut">
              <a:rPr lang="th-TH" smtClean="0"/>
              <a:pPr/>
              <a:t>27/01/59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6E6DEF-7149-4A3D-9D1C-F4EFE358784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FF117B9-726B-47FF-9B77-E68C62A3FDE2}" type="datetimeFigureOut">
              <a:rPr lang="th-TH" smtClean="0"/>
              <a:pPr/>
              <a:t>27/01/59</a:t>
            </a:fld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06E6DEF-7149-4A3D-9D1C-F4EFE3587841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th-T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F117B9-726B-47FF-9B77-E68C62A3FDE2}" type="datetimeFigureOut">
              <a:rPr lang="th-TH" smtClean="0"/>
              <a:pPr/>
              <a:t>27/01/59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06E6DEF-7149-4A3D-9D1C-F4EFE3587841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F117B9-726B-47FF-9B77-E68C62A3FDE2}" type="datetimeFigureOut">
              <a:rPr lang="th-TH" smtClean="0"/>
              <a:pPr/>
              <a:t>27/01/59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06E6DEF-7149-4A3D-9D1C-F4EFE358784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F117B9-726B-47FF-9B77-E68C62A3FDE2}" type="datetimeFigureOut">
              <a:rPr lang="th-TH" smtClean="0"/>
              <a:pPr/>
              <a:t>27/01/59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6E6DEF-7149-4A3D-9D1C-F4EFE3587841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F117B9-726B-47FF-9B77-E68C62A3FDE2}" type="datetimeFigureOut">
              <a:rPr lang="th-TH" smtClean="0"/>
              <a:pPr/>
              <a:t>27/01/59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6E6DEF-7149-4A3D-9D1C-F4EFE358784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FF117B9-726B-47FF-9B77-E68C62A3FDE2}" type="datetimeFigureOut">
              <a:rPr lang="th-TH" smtClean="0"/>
              <a:pPr/>
              <a:t>27/01/59</a:t>
            </a:fld>
            <a:endParaRPr lang="th-TH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06E6DEF-7149-4A3D-9D1C-F4EFE3587841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th-T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FF117B9-726B-47FF-9B77-E68C62A3FDE2}" type="datetimeFigureOut">
              <a:rPr lang="th-TH" smtClean="0"/>
              <a:pPr/>
              <a:t>27/01/59</a:t>
            </a:fld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06E6DEF-7149-4A3D-9D1C-F4EFE3587841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th-TH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FF117B9-726B-47FF-9B77-E68C62A3FDE2}" type="datetimeFigureOut">
              <a:rPr lang="th-TH" smtClean="0"/>
              <a:pPr/>
              <a:t>27/01/59</a:t>
            </a:fld>
            <a:endParaRPr lang="th-TH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106E6DEF-7149-4A3D-9D1C-F4EFE3587841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th-TH" dirty="0" smtClean="0"/>
              <a:t>การตรวจสอบข้อมูล 43 แฟ้ม </a:t>
            </a:r>
            <a:r>
              <a:rPr lang="en-US" dirty="0" smtClean="0"/>
              <a:t>(Dental)</a:t>
            </a:r>
            <a:endParaRPr lang="th-TH" dirty="0"/>
          </a:p>
        </p:txBody>
      </p:sp>
      <p:pic>
        <p:nvPicPr>
          <p:cNvPr id="1026" name="Picture 2" descr="C:\Users\admin\Desktop\dentalChang\dent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786058"/>
            <a:ext cx="8072494" cy="39290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h-TH" dirty="0" smtClean="0"/>
              <a:t>ตรวจสอบฟิลด์ที่อนุญาตให้เป็นค่าว่าง</a:t>
            </a:r>
            <a:endParaRPr lang="th-TH" dirty="0"/>
          </a:p>
        </p:txBody>
      </p:sp>
      <p:pic>
        <p:nvPicPr>
          <p:cNvPr id="2050" name="Picture 2" descr="C:\Users\admin\Desktop\dentalChangPresent\43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33901"/>
            <a:ext cx="8229600" cy="43506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h-TH" dirty="0" smtClean="0"/>
              <a:t>ตรวจสอบฟิลด์ที่อนุญาตให้เป็นค่าว่าง</a:t>
            </a:r>
            <a:endParaRPr lang="th-TH" dirty="0"/>
          </a:p>
        </p:txBody>
      </p:sp>
      <p:pic>
        <p:nvPicPr>
          <p:cNvPr id="3074" name="Picture 2" descr="C:\Users\admin\Desktop\dentalChangPresent\43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0"/>
            <a:ext cx="8229600" cy="1190262"/>
          </a:xfrm>
          <a:prstGeom prst="rect">
            <a:avLst/>
          </a:prstGeom>
          <a:noFill/>
        </p:spPr>
      </p:pic>
      <p:pic>
        <p:nvPicPr>
          <p:cNvPr id="3075" name="Picture 3" descr="C:\Users\admin\Desktop\dentalChangPresent\4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786058"/>
            <a:ext cx="8215370" cy="353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h-TH" dirty="0" smtClean="0"/>
              <a:t>ตรวจสอบฟิลด์ที่อนุญาตให้เป็นค่าว่าง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098" name="Picture 2" descr="C:\Users\admin\Desktop\dentalChangPresent\4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3" y="1643050"/>
            <a:ext cx="8286808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h-TH" dirty="0" smtClean="0"/>
              <a:t>ปัญหาที่พบเคยพบจากส่วนอื่น</a:t>
            </a:r>
            <a:endParaRPr lang="th-TH" dirty="0"/>
          </a:p>
        </p:txBody>
      </p:sp>
      <p:pic>
        <p:nvPicPr>
          <p:cNvPr id="1027" name="Picture 3" descr="C:\Users\admin\Desktop\dentalChangPresent\checkEro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30" y="1646238"/>
            <a:ext cx="7241539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h-TH" dirty="0" smtClean="0"/>
              <a:t>ปัญหาที่พบเคยพบจากส่วนอื่น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ไฟล์ที่ส่งออก 43 แฟ้ม ไม่สมบูรณ์ เช่น</a:t>
            </a:r>
          </a:p>
          <a:p>
            <a:r>
              <a:rPr lang="th-TH" dirty="0" smtClean="0"/>
              <a:t>1. ไม่มีในส่วนของหัวตาราง </a:t>
            </a:r>
          </a:p>
          <a:p>
            <a:r>
              <a:rPr lang="th-TH" dirty="0" smtClean="0"/>
              <a:t>2. ฟิลด์(ช่องของข้อมูล) ไม่อนุญาตให้ว่าง แต่ “ว่าง”</a:t>
            </a:r>
          </a:p>
          <a:p>
            <a:r>
              <a:rPr lang="th-TH" dirty="0" smtClean="0"/>
              <a:t>3. ส่งข้อมูล “ผิดเดือน“</a:t>
            </a:r>
          </a:p>
          <a:p>
            <a:r>
              <a:rPr lang="th-TH" dirty="0" smtClean="0"/>
              <a:t>4. ไฟล์ส่งออกไม่ใช่ ไฟล์นามสกุล </a:t>
            </a:r>
            <a:r>
              <a:rPr lang="en-US" dirty="0" smtClean="0"/>
              <a:t>zip </a:t>
            </a:r>
            <a:r>
              <a:rPr lang="th-TH" dirty="0" smtClean="0"/>
              <a:t>แต่เป็นอย่างอื่น เช่น นามสกุล </a:t>
            </a:r>
            <a:r>
              <a:rPr lang="en-US" dirty="0" err="1" smtClean="0"/>
              <a:t>rar</a:t>
            </a:r>
            <a:endParaRPr lang="en-US" dirty="0" smtClean="0"/>
          </a:p>
          <a:p>
            <a:r>
              <a:rPr lang="th-TH" dirty="0" smtClean="0"/>
              <a:t>5. ไฟล์มาไม่ครบ เนื่องจาก </a:t>
            </a:r>
            <a:r>
              <a:rPr lang="en-US" dirty="0" smtClean="0"/>
              <a:t>internet </a:t>
            </a:r>
            <a:r>
              <a:rPr lang="th-TH" dirty="0" smtClean="0"/>
              <a:t>ขาดช่วงพอดี ทำให้โปรแกรมไม่สามารถขยายไฟล์ได้สำเร็จ</a:t>
            </a:r>
          </a:p>
          <a:p>
            <a:r>
              <a:rPr lang="en-US" dirty="0" smtClean="0"/>
              <a:t>6.</a:t>
            </a:r>
            <a:r>
              <a:rPr lang="th-TH" dirty="0" smtClean="0"/>
              <a:t>ข้อมูลไม่อยู่ในช่วงตรวจสอบ (</a:t>
            </a:r>
            <a:r>
              <a:rPr lang="en-US" dirty="0" smtClean="0"/>
              <a:t>out of range)</a:t>
            </a:r>
            <a:endParaRPr lang="th-TH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เมื่อทำการตรวจสอบข้อมูลแล้ว สิ่งที่ต้องทำ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1. ส่งข้อมูลมาใหม่ เพราะข้อมูลที่แจ้ง </a:t>
            </a:r>
            <a:r>
              <a:rPr lang="en-US" dirty="0" smtClean="0"/>
              <a:t>Error </a:t>
            </a:r>
            <a:r>
              <a:rPr lang="th-TH" dirty="0" smtClean="0"/>
              <a:t>จะไม่นำเข้าข้อมูลในฐาน ของ </a:t>
            </a:r>
            <a:r>
              <a:rPr lang="en-US" dirty="0" smtClean="0"/>
              <a:t>HDC </a:t>
            </a:r>
            <a:r>
              <a:rPr lang="th-TH" dirty="0" smtClean="0"/>
              <a:t>จังหวัด</a:t>
            </a:r>
          </a:p>
          <a:p>
            <a:r>
              <a:rPr lang="th-TH" dirty="0" smtClean="0"/>
              <a:t>2. ทำการ </a:t>
            </a:r>
            <a:r>
              <a:rPr lang="en-US" dirty="0" smtClean="0"/>
              <a:t>export </a:t>
            </a:r>
            <a:r>
              <a:rPr lang="th-TH" dirty="0" smtClean="0"/>
              <a:t>ข้อมูล</a:t>
            </a:r>
          </a:p>
          <a:p>
            <a:r>
              <a:rPr lang="en-US" dirty="0" smtClean="0"/>
              <a:t>3. </a:t>
            </a:r>
            <a:r>
              <a:rPr lang="th-TH" dirty="0" smtClean="0"/>
              <a:t>ส่งข้อมูลมาที่ </a:t>
            </a:r>
            <a:r>
              <a:rPr lang="en-US" dirty="0" smtClean="0"/>
              <a:t>HDC </a:t>
            </a:r>
            <a:r>
              <a:rPr lang="th-TH" dirty="0" smtClean="0"/>
              <a:t>จังหวัด </a:t>
            </a:r>
          </a:p>
          <a:p>
            <a:r>
              <a:rPr lang="en-US" dirty="0" smtClean="0"/>
              <a:t>4. </a:t>
            </a:r>
            <a:r>
              <a:rPr lang="th-TH" dirty="0" smtClean="0"/>
              <a:t>ตรวจสอบข้อมูลจาก หน้า </a:t>
            </a:r>
            <a:r>
              <a:rPr lang="en-US" dirty="0" smtClean="0"/>
              <a:t>HDC </a:t>
            </a:r>
            <a:r>
              <a:rPr lang="th-TH" dirty="0" smtClean="0"/>
              <a:t>ใน</a:t>
            </a:r>
            <a:r>
              <a:rPr lang="th-TH" smtClean="0"/>
              <a:t>วันถัดไป</a:t>
            </a:r>
          </a:p>
          <a:p>
            <a:endParaRPr lang="th-TH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h-TH" dirty="0" smtClean="0"/>
              <a:t>คำถามที่ถามบ่อย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th-TH" dirty="0" smtClean="0"/>
              <a:t>ส่งข้อมูลแล้วทำไมไม่ขึ้น </a:t>
            </a:r>
          </a:p>
          <a:p>
            <a:pPr marL="514350" indent="-514350">
              <a:buNone/>
            </a:pPr>
            <a:r>
              <a:rPr lang="th-TH" dirty="0" smtClean="0"/>
              <a:t>     ตอบ รอบในการประมวลผลรายงาน </a:t>
            </a:r>
            <a:r>
              <a:rPr lang="en-US" dirty="0" smtClean="0"/>
              <a:t>01:00 </a:t>
            </a:r>
            <a:r>
              <a:rPr lang="th-TH" dirty="0" smtClean="0"/>
              <a:t>น. ของทุกวัน</a:t>
            </a:r>
          </a:p>
          <a:p>
            <a:pPr marL="514350" indent="-514350">
              <a:buNone/>
            </a:pPr>
            <a:endParaRPr lang="th-TH" dirty="0" smtClean="0"/>
          </a:p>
          <a:p>
            <a:pPr marL="514350" indent="-514350">
              <a:buNone/>
            </a:pPr>
            <a:r>
              <a:rPr lang="en-US" dirty="0" smtClean="0"/>
              <a:t>2. </a:t>
            </a:r>
            <a:r>
              <a:rPr lang="th-TH" dirty="0" smtClean="0"/>
              <a:t>ข้อมูลตรวจสอบด้วย </a:t>
            </a:r>
            <a:r>
              <a:rPr lang="en-US" dirty="0" smtClean="0"/>
              <a:t>program op/pp</a:t>
            </a:r>
            <a:r>
              <a:rPr lang="th-TH" dirty="0" smtClean="0"/>
              <a:t> ผ่าน </a:t>
            </a:r>
            <a:r>
              <a:rPr lang="en-US" dirty="0" smtClean="0"/>
              <a:t>100 %</a:t>
            </a:r>
          </a:p>
          <a:p>
            <a:pPr marL="514350" indent="-514350">
              <a:buNone/>
            </a:pPr>
            <a:r>
              <a:rPr lang="en-US" dirty="0" smtClean="0"/>
              <a:t>     </a:t>
            </a:r>
            <a:r>
              <a:rPr lang="th-TH" dirty="0" smtClean="0"/>
              <a:t>ส่งมา </a:t>
            </a:r>
            <a:r>
              <a:rPr lang="en-US" dirty="0" smtClean="0"/>
              <a:t>HDC </a:t>
            </a:r>
            <a:r>
              <a:rPr lang="th-TH" dirty="0" smtClean="0"/>
              <a:t>ทำไมไม่ผ่าน </a:t>
            </a:r>
          </a:p>
          <a:p>
            <a:pPr marL="514350" indent="-514350">
              <a:buNone/>
            </a:pPr>
            <a:r>
              <a:rPr lang="th-TH" dirty="0" smtClean="0"/>
              <a:t>    ตอบ การตรวจสอบ ข้อมูล คนละเงื่อนไข ในส่วน ของ </a:t>
            </a:r>
            <a:r>
              <a:rPr lang="en-US" dirty="0" smtClean="0"/>
              <a:t>HDC</a:t>
            </a:r>
            <a:r>
              <a:rPr lang="th-TH" dirty="0" smtClean="0"/>
              <a:t> ตรวจสอบละเอียดกว่า</a:t>
            </a:r>
            <a:endParaRPr lang="th-TH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h-TH" dirty="0" smtClean="0"/>
              <a:t>อยากมีสุขภาพฟันดีแบบนี้ ขอบคุณครับ</a:t>
            </a:r>
            <a:endParaRPr lang="th-TH" dirty="0"/>
          </a:p>
        </p:txBody>
      </p:sp>
      <p:pic>
        <p:nvPicPr>
          <p:cNvPr id="1026" name="Picture 2" descr="C:\Users\DELL\Desktop\516105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6238"/>
            <a:ext cx="7500989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Dental:</a:t>
            </a:r>
            <a:r>
              <a:rPr lang="th-TH" dirty="0" smtClean="0"/>
              <a:t>แฟ้มข้อมูลสร้างเสริมสุขภาพ</a:t>
            </a:r>
            <a:endParaRPr lang="th-TH" dirty="0"/>
          </a:p>
        </p:txBody>
      </p:sp>
      <p:pic>
        <p:nvPicPr>
          <p:cNvPr id="2050" name="Picture 2" descr="C:\Users\admin\Desktop\dentalChang\dent1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856078"/>
            <a:ext cx="8229600" cy="42161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h-TH" dirty="0" smtClean="0"/>
              <a:t>ลำ</a:t>
            </a:r>
            <a:r>
              <a:rPr lang="th-TH" dirty="0" smtClean="0"/>
              <a:t>ดับที่ </a:t>
            </a:r>
            <a:r>
              <a:rPr lang="en-US" dirty="0" smtClean="0"/>
              <a:t>30 </a:t>
            </a:r>
            <a:r>
              <a:rPr lang="th-TH" dirty="0" smtClean="0"/>
              <a:t>แฟ้ม </a:t>
            </a:r>
            <a:r>
              <a:rPr lang="en-US" dirty="0" smtClean="0"/>
              <a:t>DENTAL</a:t>
            </a:r>
            <a:r>
              <a:rPr lang="th-TH" dirty="0" smtClean="0"/>
              <a:t> 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ลักษณะของแฟ้ม เป็นแฟ้มบริการ จัดเก็บ</a:t>
            </a:r>
            <a:r>
              <a:rPr lang="en-US" dirty="0" smtClean="0"/>
              <a:t>/</a:t>
            </a:r>
            <a:r>
              <a:rPr lang="th-TH" dirty="0" smtClean="0"/>
              <a:t>บันทึกข้อมูลทุกครั้งที่มารับบริการ และส่งข้อมูลให้ส่วนกลางภายในรอบของเดือนนั้น ๆ</a:t>
            </a:r>
            <a:endParaRPr lang="th-TH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การตรวจสอบแฟ้ม </a:t>
            </a:r>
            <a:r>
              <a:rPr lang="en-US" dirty="0" smtClean="0"/>
              <a:t>Dental </a:t>
            </a:r>
            <a:r>
              <a:rPr lang="th-TH" dirty="0" smtClean="0"/>
              <a:t>จาก </a:t>
            </a:r>
            <a:r>
              <a:rPr lang="en-US" dirty="0" smtClean="0"/>
              <a:t>43 </a:t>
            </a:r>
            <a:r>
              <a:rPr lang="th-TH" dirty="0" smtClean="0"/>
              <a:t>แฟ้ม</a:t>
            </a:r>
            <a:endParaRPr lang="th-TH" dirty="0"/>
          </a:p>
        </p:txBody>
      </p:sp>
      <p:pic>
        <p:nvPicPr>
          <p:cNvPr id="3074" name="Picture 2" descr="C:\Users\admin\Desktop\dentalChang\43ftest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47827" y="1646238"/>
            <a:ext cx="7248345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h-TH" dirty="0" smtClean="0"/>
              <a:t>เลือกสถานพยาบาลที่ต้องการตรวจสอบ</a:t>
            </a:r>
            <a:endParaRPr lang="th-TH" dirty="0"/>
          </a:p>
        </p:txBody>
      </p:sp>
      <p:pic>
        <p:nvPicPr>
          <p:cNvPr id="4098" name="Picture 2" descr="C:\Users\admin\Desktop\dentalChang\43ftest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47827" y="1646238"/>
            <a:ext cx="7248346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h-TH" dirty="0" smtClean="0"/>
              <a:t>ตรวจสอบลักษณะของ </a:t>
            </a:r>
            <a:r>
              <a:rPr lang="en-US" dirty="0" smtClean="0"/>
              <a:t>ERROR</a:t>
            </a:r>
            <a:endParaRPr lang="th-TH" dirty="0"/>
          </a:p>
        </p:txBody>
      </p:sp>
      <p:pic>
        <p:nvPicPr>
          <p:cNvPr id="5122" name="Picture 2" descr="C:\Users\admin\Desktop\dentalChang\43ftest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89150" y="1646238"/>
            <a:ext cx="6965700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h-TH" dirty="0" smtClean="0"/>
              <a:t>หาแฟ้ม </a:t>
            </a:r>
            <a:r>
              <a:rPr lang="en-US" dirty="0" smtClean="0"/>
              <a:t>DENTAL </a:t>
            </a:r>
            <a:endParaRPr lang="th-TH" dirty="0"/>
          </a:p>
        </p:txBody>
      </p:sp>
      <p:pic>
        <p:nvPicPr>
          <p:cNvPr id="1026" name="Picture 2" descr="C:\Users\admin\Desktop\dentalChang\checkErorDenta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7708" y="1646238"/>
            <a:ext cx="7468584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h-TH" dirty="0" smtClean="0"/>
              <a:t>แก้ไขไฟล์ตาม </a:t>
            </a:r>
            <a:r>
              <a:rPr lang="en-US" dirty="0" smtClean="0"/>
              <a:t>ERROR </a:t>
            </a:r>
            <a:r>
              <a:rPr lang="th-TH" dirty="0" smtClean="0"/>
              <a:t>ที่แจ้ง</a:t>
            </a:r>
            <a:endParaRPr lang="th-TH" dirty="0"/>
          </a:p>
        </p:txBody>
      </p:sp>
      <p:pic>
        <p:nvPicPr>
          <p:cNvPr id="2050" name="Picture 2" descr="C:\Users\admin\Desktop\dentalChang\checkErorDental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7708" y="1646238"/>
            <a:ext cx="7468584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h-TH" dirty="0" smtClean="0"/>
              <a:t>จากนั้นทำการส่งเข้ามาใหม่</a:t>
            </a:r>
            <a:endParaRPr lang="th-TH" dirty="0"/>
          </a:p>
        </p:txBody>
      </p:sp>
      <p:pic>
        <p:nvPicPr>
          <p:cNvPr id="1026" name="Picture 2" descr="C:\Users\admin\Desktop\dentalChangPresent\F43Dental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94427"/>
            <a:ext cx="8229600" cy="32295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281</TotalTime>
  <Words>320</Words>
  <Application>Microsoft Office PowerPoint</Application>
  <PresentationFormat>นำเสนอทางหน้าจอ (4:3)</PresentationFormat>
  <Paragraphs>35</Paragraphs>
  <Slides>17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17</vt:i4>
      </vt:variant>
    </vt:vector>
  </HeadingPairs>
  <TitlesOfParts>
    <vt:vector size="18" baseType="lpstr">
      <vt:lpstr>Foundry</vt:lpstr>
      <vt:lpstr>การตรวจสอบข้อมูล 43 แฟ้ม (Dental)</vt:lpstr>
      <vt:lpstr>Dental:แฟ้มข้อมูลสร้างเสริมสุขภาพ</vt:lpstr>
      <vt:lpstr>ลำดับที่ 30 แฟ้ม DENTAL </vt:lpstr>
      <vt:lpstr>การตรวจสอบแฟ้ม Dental จาก 43 แฟ้ม</vt:lpstr>
      <vt:lpstr>เลือกสถานพยาบาลที่ต้องการตรวจสอบ</vt:lpstr>
      <vt:lpstr>ตรวจสอบลักษณะของ ERROR</vt:lpstr>
      <vt:lpstr>หาแฟ้ม DENTAL </vt:lpstr>
      <vt:lpstr>แก้ไขไฟล์ตาม ERROR ที่แจ้ง</vt:lpstr>
      <vt:lpstr>จากนั้นทำการส่งเข้ามาใหม่</vt:lpstr>
      <vt:lpstr>ตรวจสอบฟิลด์ที่อนุญาตให้เป็นค่าว่าง</vt:lpstr>
      <vt:lpstr>ตรวจสอบฟิลด์ที่อนุญาตให้เป็นค่าว่าง</vt:lpstr>
      <vt:lpstr>ตรวจสอบฟิลด์ที่อนุญาตให้เป็นค่าว่าง</vt:lpstr>
      <vt:lpstr>ปัญหาที่พบเคยพบจากส่วนอื่น</vt:lpstr>
      <vt:lpstr>ปัญหาที่พบเคยพบจากส่วนอื่น</vt:lpstr>
      <vt:lpstr>เมื่อทำการตรวจสอบข้อมูลแล้ว สิ่งที่ต้องทำ</vt:lpstr>
      <vt:lpstr>คำถามที่ถามบ่อย</vt:lpstr>
      <vt:lpstr>อยากมีสุขภาพฟันดีแบบนี้ ขอบคุณครับ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การตรวจสอบข้อมูล 43 แฟ้ม (Dental)</dc:title>
  <dc:creator>admin</dc:creator>
  <cp:lastModifiedBy>DELL</cp:lastModifiedBy>
  <cp:revision>48</cp:revision>
  <dcterms:created xsi:type="dcterms:W3CDTF">2016-01-26T06:27:56Z</dcterms:created>
  <dcterms:modified xsi:type="dcterms:W3CDTF">2016-01-27T06:05:26Z</dcterms:modified>
</cp:coreProperties>
</file>