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91" r:id="rId5"/>
    <p:sldId id="285" r:id="rId6"/>
    <p:sldId id="290" r:id="rId7"/>
    <p:sldId id="259" r:id="rId8"/>
    <p:sldId id="289" r:id="rId9"/>
    <p:sldId id="265" r:id="rId10"/>
    <p:sldId id="266" r:id="rId11"/>
    <p:sldId id="275" r:id="rId12"/>
    <p:sldId id="277" r:id="rId13"/>
    <p:sldId id="278" r:id="rId14"/>
    <p:sldId id="276" r:id="rId15"/>
    <p:sldId id="267" r:id="rId16"/>
    <p:sldId id="279" r:id="rId17"/>
    <p:sldId id="280" r:id="rId18"/>
    <p:sldId id="281" r:id="rId19"/>
    <p:sldId id="282" r:id="rId20"/>
    <p:sldId id="283" r:id="rId21"/>
    <p:sldId id="268" r:id="rId22"/>
    <p:sldId id="269" r:id="rId23"/>
    <p:sldId id="284" r:id="rId24"/>
    <p:sldId id="286" r:id="rId25"/>
    <p:sldId id="287" r:id="rId26"/>
    <p:sldId id="288" r:id="rId27"/>
    <p:sldId id="270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C99EC-AAD2-46F5-86F4-C3203ED7DE35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7341DB4D-4F14-4970-82E1-D8B06EA2A878}">
      <dgm:prSet phldrT="[ข้อความ]"/>
      <dgm:spPr/>
      <dgm:t>
        <a:bodyPr/>
        <a:lstStyle/>
        <a:p>
          <a:r>
            <a:rPr lang="th-TH" dirty="0" smtClean="0"/>
            <a:t>บริหาร</a:t>
          </a:r>
          <a:endParaRPr lang="en-US" dirty="0"/>
        </a:p>
      </dgm:t>
    </dgm:pt>
    <dgm:pt modelId="{1CDD5521-8351-459F-A8BC-9E5455D713D8}" type="parTrans" cxnId="{F2F1A5A3-1449-4335-B79E-1F929787ED64}">
      <dgm:prSet/>
      <dgm:spPr/>
      <dgm:t>
        <a:bodyPr/>
        <a:lstStyle/>
        <a:p>
          <a:endParaRPr lang="en-US"/>
        </a:p>
      </dgm:t>
    </dgm:pt>
    <dgm:pt modelId="{4097B26A-FE88-4693-9F36-7D6A0BC7EFB1}" type="sibTrans" cxnId="{F2F1A5A3-1449-4335-B79E-1F929787ED64}">
      <dgm:prSet/>
      <dgm:spPr/>
      <dgm:t>
        <a:bodyPr/>
        <a:lstStyle/>
        <a:p>
          <a:endParaRPr lang="en-US"/>
        </a:p>
      </dgm:t>
    </dgm:pt>
    <dgm:pt modelId="{EC6E4955-EE34-4922-A917-849E07519A7F}">
      <dgm:prSet phldrT="[ข้อความ]"/>
      <dgm:spPr/>
      <dgm:t>
        <a:bodyPr/>
        <a:lstStyle/>
        <a:p>
          <a:r>
            <a:rPr lang="th-TH" dirty="0" smtClean="0"/>
            <a:t>บริการ</a:t>
          </a:r>
          <a:endParaRPr lang="en-US" dirty="0"/>
        </a:p>
      </dgm:t>
    </dgm:pt>
    <dgm:pt modelId="{4881D240-449E-43FB-8D12-E32666DA7C27}" type="parTrans" cxnId="{94E41C09-30B3-41A6-A8D9-16DB782447B9}">
      <dgm:prSet/>
      <dgm:spPr/>
      <dgm:t>
        <a:bodyPr/>
        <a:lstStyle/>
        <a:p>
          <a:endParaRPr lang="en-US"/>
        </a:p>
      </dgm:t>
    </dgm:pt>
    <dgm:pt modelId="{7A1C4283-98B4-4766-8250-24C237308204}" type="sibTrans" cxnId="{94E41C09-30B3-41A6-A8D9-16DB782447B9}">
      <dgm:prSet/>
      <dgm:spPr/>
      <dgm:t>
        <a:bodyPr/>
        <a:lstStyle/>
        <a:p>
          <a:endParaRPr lang="en-US"/>
        </a:p>
      </dgm:t>
    </dgm:pt>
    <dgm:pt modelId="{A3061AF9-606F-429A-8DE3-086853ED2615}">
      <dgm:prSet phldrT="[ข้อความ]"/>
      <dgm:spPr/>
      <dgm:t>
        <a:bodyPr/>
        <a:lstStyle/>
        <a:p>
          <a:r>
            <a:rPr lang="th-TH" dirty="0" smtClean="0"/>
            <a:t>วิชาการ</a:t>
          </a:r>
          <a:endParaRPr lang="en-US" dirty="0"/>
        </a:p>
      </dgm:t>
    </dgm:pt>
    <dgm:pt modelId="{6E23357D-F3FC-4731-8DBD-19B2C0122665}" type="parTrans" cxnId="{473EB182-AB0C-469B-B191-516A711F15BD}">
      <dgm:prSet/>
      <dgm:spPr/>
      <dgm:t>
        <a:bodyPr/>
        <a:lstStyle/>
        <a:p>
          <a:endParaRPr lang="en-US"/>
        </a:p>
      </dgm:t>
    </dgm:pt>
    <dgm:pt modelId="{53D082E0-694E-4A21-9760-FE192334532C}" type="sibTrans" cxnId="{473EB182-AB0C-469B-B191-516A711F15BD}">
      <dgm:prSet/>
      <dgm:spPr/>
      <dgm:t>
        <a:bodyPr/>
        <a:lstStyle/>
        <a:p>
          <a:endParaRPr lang="en-US"/>
        </a:p>
      </dgm:t>
    </dgm:pt>
    <dgm:pt modelId="{39241F64-024B-44A1-BB0D-DEA7D120D4B1}" type="pres">
      <dgm:prSet presAssocID="{36EC99EC-AAD2-46F5-86F4-C3203ED7DE35}" presName="compositeShape" presStyleCnt="0">
        <dgm:presLayoutVars>
          <dgm:dir/>
          <dgm:resizeHandles/>
        </dgm:presLayoutVars>
      </dgm:prSet>
      <dgm:spPr/>
    </dgm:pt>
    <dgm:pt modelId="{5F96D1AD-DF32-488F-BCFA-E655C368735F}" type="pres">
      <dgm:prSet presAssocID="{36EC99EC-AAD2-46F5-86F4-C3203ED7DE35}" presName="pyramid" presStyleLbl="node1" presStyleIdx="0" presStyleCnt="1" custLinFactNeighborX="-249" custLinFactNeighborY="-1055"/>
      <dgm:spPr/>
    </dgm:pt>
    <dgm:pt modelId="{5053E621-CC65-4E45-9486-EE96B014FA71}" type="pres">
      <dgm:prSet presAssocID="{36EC99EC-AAD2-46F5-86F4-C3203ED7DE35}" presName="theList" presStyleCnt="0"/>
      <dgm:spPr/>
    </dgm:pt>
    <dgm:pt modelId="{32019C2E-F749-49F0-BDD5-C3846B7D8CDB}" type="pres">
      <dgm:prSet presAssocID="{7341DB4D-4F14-4970-82E1-D8B06EA2A87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5140B-A547-4F89-81C6-21DB3DEE0BD5}" type="pres">
      <dgm:prSet presAssocID="{7341DB4D-4F14-4970-82E1-D8B06EA2A878}" presName="aSpace" presStyleCnt="0"/>
      <dgm:spPr/>
    </dgm:pt>
    <dgm:pt modelId="{0740F55A-324B-4C58-816D-D41BCD4A8318}" type="pres">
      <dgm:prSet presAssocID="{EC6E4955-EE34-4922-A917-849E07519A7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228A-1272-40A8-BBAF-46E6FC77D176}" type="pres">
      <dgm:prSet presAssocID="{EC6E4955-EE34-4922-A917-849E07519A7F}" presName="aSpace" presStyleCnt="0"/>
      <dgm:spPr/>
    </dgm:pt>
    <dgm:pt modelId="{A9814532-FED0-4AAF-8726-6055F540DED8}" type="pres">
      <dgm:prSet presAssocID="{A3061AF9-606F-429A-8DE3-086853ED261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EC7F0-27C5-4AFE-B09C-12682E918AE1}" type="pres">
      <dgm:prSet presAssocID="{A3061AF9-606F-429A-8DE3-086853ED2615}" presName="aSpace" presStyleCnt="0"/>
      <dgm:spPr/>
    </dgm:pt>
  </dgm:ptLst>
  <dgm:cxnLst>
    <dgm:cxn modelId="{94E41C09-30B3-41A6-A8D9-16DB782447B9}" srcId="{36EC99EC-AAD2-46F5-86F4-C3203ED7DE35}" destId="{EC6E4955-EE34-4922-A917-849E07519A7F}" srcOrd="1" destOrd="0" parTransId="{4881D240-449E-43FB-8D12-E32666DA7C27}" sibTransId="{7A1C4283-98B4-4766-8250-24C237308204}"/>
    <dgm:cxn modelId="{F2F1A5A3-1449-4335-B79E-1F929787ED64}" srcId="{36EC99EC-AAD2-46F5-86F4-C3203ED7DE35}" destId="{7341DB4D-4F14-4970-82E1-D8B06EA2A878}" srcOrd="0" destOrd="0" parTransId="{1CDD5521-8351-459F-A8BC-9E5455D713D8}" sibTransId="{4097B26A-FE88-4693-9F36-7D6A0BC7EFB1}"/>
    <dgm:cxn modelId="{BF816E79-187B-4842-B212-F5F76C48ED77}" type="presOf" srcId="{EC6E4955-EE34-4922-A917-849E07519A7F}" destId="{0740F55A-324B-4C58-816D-D41BCD4A8318}" srcOrd="0" destOrd="0" presId="urn:microsoft.com/office/officeart/2005/8/layout/pyramid2"/>
    <dgm:cxn modelId="{CEB7023D-C896-4CA3-8F39-FBA00C43A6FA}" type="presOf" srcId="{7341DB4D-4F14-4970-82E1-D8B06EA2A878}" destId="{32019C2E-F749-49F0-BDD5-C3846B7D8CDB}" srcOrd="0" destOrd="0" presId="urn:microsoft.com/office/officeart/2005/8/layout/pyramid2"/>
    <dgm:cxn modelId="{473EB182-AB0C-469B-B191-516A711F15BD}" srcId="{36EC99EC-AAD2-46F5-86F4-C3203ED7DE35}" destId="{A3061AF9-606F-429A-8DE3-086853ED2615}" srcOrd="2" destOrd="0" parTransId="{6E23357D-F3FC-4731-8DBD-19B2C0122665}" sibTransId="{53D082E0-694E-4A21-9760-FE192334532C}"/>
    <dgm:cxn modelId="{C97F6BEA-DD5A-471C-8ADD-264FE83D6CAC}" type="presOf" srcId="{A3061AF9-606F-429A-8DE3-086853ED2615}" destId="{A9814532-FED0-4AAF-8726-6055F540DED8}" srcOrd="0" destOrd="0" presId="urn:microsoft.com/office/officeart/2005/8/layout/pyramid2"/>
    <dgm:cxn modelId="{42674A95-3A51-4A0E-807E-8601FD0BF18A}" type="presOf" srcId="{36EC99EC-AAD2-46F5-86F4-C3203ED7DE35}" destId="{39241F64-024B-44A1-BB0D-DEA7D120D4B1}" srcOrd="0" destOrd="0" presId="urn:microsoft.com/office/officeart/2005/8/layout/pyramid2"/>
    <dgm:cxn modelId="{AF8822E9-E97E-4527-8553-E96977F31464}" type="presParOf" srcId="{39241F64-024B-44A1-BB0D-DEA7D120D4B1}" destId="{5F96D1AD-DF32-488F-BCFA-E655C368735F}" srcOrd="0" destOrd="0" presId="urn:microsoft.com/office/officeart/2005/8/layout/pyramid2"/>
    <dgm:cxn modelId="{1D0ED2CA-2985-4F89-8441-7D3A7134CC94}" type="presParOf" srcId="{39241F64-024B-44A1-BB0D-DEA7D120D4B1}" destId="{5053E621-CC65-4E45-9486-EE96B014FA71}" srcOrd="1" destOrd="0" presId="urn:microsoft.com/office/officeart/2005/8/layout/pyramid2"/>
    <dgm:cxn modelId="{B5878BFB-6DB7-4F33-A4E2-45799E91A989}" type="presParOf" srcId="{5053E621-CC65-4E45-9486-EE96B014FA71}" destId="{32019C2E-F749-49F0-BDD5-C3846B7D8CDB}" srcOrd="0" destOrd="0" presId="urn:microsoft.com/office/officeart/2005/8/layout/pyramid2"/>
    <dgm:cxn modelId="{9AC5053B-0AA4-4806-9771-31ED978751F6}" type="presParOf" srcId="{5053E621-CC65-4E45-9486-EE96B014FA71}" destId="{45C5140B-A547-4F89-81C6-21DB3DEE0BD5}" srcOrd="1" destOrd="0" presId="urn:microsoft.com/office/officeart/2005/8/layout/pyramid2"/>
    <dgm:cxn modelId="{7E3AB55A-1D74-49C4-A0C5-F31EB3DCC31E}" type="presParOf" srcId="{5053E621-CC65-4E45-9486-EE96B014FA71}" destId="{0740F55A-324B-4C58-816D-D41BCD4A8318}" srcOrd="2" destOrd="0" presId="urn:microsoft.com/office/officeart/2005/8/layout/pyramid2"/>
    <dgm:cxn modelId="{91E0001C-F9BB-44DF-8AB0-561C52704551}" type="presParOf" srcId="{5053E621-CC65-4E45-9486-EE96B014FA71}" destId="{E644228A-1272-40A8-BBAF-46E6FC77D176}" srcOrd="3" destOrd="0" presId="urn:microsoft.com/office/officeart/2005/8/layout/pyramid2"/>
    <dgm:cxn modelId="{0CE202E7-0B99-4961-8E41-F99C3FE271CB}" type="presParOf" srcId="{5053E621-CC65-4E45-9486-EE96B014FA71}" destId="{A9814532-FED0-4AAF-8726-6055F540DED8}" srcOrd="4" destOrd="0" presId="urn:microsoft.com/office/officeart/2005/8/layout/pyramid2"/>
    <dgm:cxn modelId="{C241B501-AB86-4BD0-8FD2-4AC255C647DD}" type="presParOf" srcId="{5053E621-CC65-4E45-9486-EE96B014FA71}" destId="{E68EC7F0-27C5-4AFE-B09C-12682E918A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9C27A-4066-47AE-87A5-6A1F978A04C6}" type="doc">
      <dgm:prSet loTypeId="urn:microsoft.com/office/officeart/2008/layout/Squa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8F8884-20DA-40F9-9D74-946170B9183F}">
      <dgm:prSet phldrT="[ข้อความ]" custT="1"/>
      <dgm:spPr/>
      <dgm:t>
        <a:bodyPr/>
        <a:lstStyle/>
        <a:p>
          <a:pPr algn="ctr"/>
          <a:r>
            <a:rPr lang="th-TH" sz="3600" b="1" dirty="0" smtClean="0"/>
            <a:t>บริหาร</a:t>
          </a:r>
          <a:endParaRPr lang="en-US" sz="3600" b="1" dirty="0"/>
        </a:p>
      </dgm:t>
    </dgm:pt>
    <dgm:pt modelId="{53E594E7-D5E1-46D3-B492-5A9A69185518}" type="parTrans" cxnId="{14F2E340-C9EE-4B76-ACF5-B5BF9B506BFF}">
      <dgm:prSet/>
      <dgm:spPr/>
      <dgm:t>
        <a:bodyPr/>
        <a:lstStyle/>
        <a:p>
          <a:endParaRPr lang="en-US" sz="3200"/>
        </a:p>
      </dgm:t>
    </dgm:pt>
    <dgm:pt modelId="{E5CC901C-88E8-4100-AB74-CBA225829E99}" type="sibTrans" cxnId="{14F2E340-C9EE-4B76-ACF5-B5BF9B506BFF}">
      <dgm:prSet/>
      <dgm:spPr/>
      <dgm:t>
        <a:bodyPr/>
        <a:lstStyle/>
        <a:p>
          <a:endParaRPr lang="en-US" sz="3200"/>
        </a:p>
      </dgm:t>
    </dgm:pt>
    <dgm:pt modelId="{340E3E1E-4FEC-4A16-BD1A-03266FC1BD5D}">
      <dgm:prSet phldrT="[ข้อความ]" custT="1"/>
      <dgm:spPr/>
      <dgm:t>
        <a:bodyPr/>
        <a:lstStyle/>
        <a:p>
          <a:r>
            <a:rPr lang="th-TH" sz="3200" dirty="0" smtClean="0"/>
            <a:t>อัตรากำลัง</a:t>
          </a:r>
          <a:endParaRPr lang="en-US" sz="3200" dirty="0"/>
        </a:p>
      </dgm:t>
    </dgm:pt>
    <dgm:pt modelId="{4ECCAB3E-20EA-4795-BA76-003F584B0945}" type="parTrans" cxnId="{3F1402C3-6133-45A7-B7DF-979712937CFA}">
      <dgm:prSet/>
      <dgm:spPr/>
      <dgm:t>
        <a:bodyPr/>
        <a:lstStyle/>
        <a:p>
          <a:endParaRPr lang="en-US" sz="3200"/>
        </a:p>
      </dgm:t>
    </dgm:pt>
    <dgm:pt modelId="{53FB033C-FE03-43D3-AE12-F4C98EEC32B0}" type="sibTrans" cxnId="{3F1402C3-6133-45A7-B7DF-979712937CFA}">
      <dgm:prSet/>
      <dgm:spPr/>
      <dgm:t>
        <a:bodyPr/>
        <a:lstStyle/>
        <a:p>
          <a:endParaRPr lang="en-US" sz="3200"/>
        </a:p>
      </dgm:t>
    </dgm:pt>
    <dgm:pt modelId="{0C0466B2-EDE8-48A5-9E6D-83494B2519AC}">
      <dgm:prSet phldrT="[ข้อความ]" custT="1"/>
      <dgm:spPr/>
      <dgm:t>
        <a:bodyPr/>
        <a:lstStyle/>
        <a:p>
          <a:r>
            <a:rPr lang="th-TH" sz="3200" dirty="0" smtClean="0"/>
            <a:t>ก่อสร้าง</a:t>
          </a:r>
          <a:endParaRPr lang="en-US" sz="3200" dirty="0"/>
        </a:p>
      </dgm:t>
    </dgm:pt>
    <dgm:pt modelId="{3A7EBE23-F2E5-421A-8C90-330DF73B4BFA}" type="parTrans" cxnId="{68CAA520-9D5F-43F7-A18A-051D13623823}">
      <dgm:prSet/>
      <dgm:spPr/>
      <dgm:t>
        <a:bodyPr/>
        <a:lstStyle/>
        <a:p>
          <a:endParaRPr lang="en-US" sz="3200"/>
        </a:p>
      </dgm:t>
    </dgm:pt>
    <dgm:pt modelId="{2BA0EB16-42B1-4829-B861-B02811A9205B}" type="sibTrans" cxnId="{68CAA520-9D5F-43F7-A18A-051D13623823}">
      <dgm:prSet/>
      <dgm:spPr/>
      <dgm:t>
        <a:bodyPr/>
        <a:lstStyle/>
        <a:p>
          <a:endParaRPr lang="en-US" sz="3200"/>
        </a:p>
      </dgm:t>
    </dgm:pt>
    <dgm:pt modelId="{CA4E5035-52A8-4ECF-A74B-C9148C3799DD}">
      <dgm:prSet phldrT="[ข้อความ]" custT="1"/>
      <dgm:spPr/>
      <dgm:t>
        <a:bodyPr/>
        <a:lstStyle/>
        <a:p>
          <a:r>
            <a:rPr lang="th-TH" sz="3200" dirty="0" smtClean="0"/>
            <a:t>ครุภัณฑ์</a:t>
          </a:r>
          <a:endParaRPr lang="en-US" sz="3200" dirty="0"/>
        </a:p>
      </dgm:t>
    </dgm:pt>
    <dgm:pt modelId="{AF191FD8-2A26-4F7A-98FA-6799D48969B0}" type="parTrans" cxnId="{8CC371E2-A89E-43D0-8036-872792C99793}">
      <dgm:prSet/>
      <dgm:spPr/>
      <dgm:t>
        <a:bodyPr/>
        <a:lstStyle/>
        <a:p>
          <a:endParaRPr lang="en-US" sz="3200"/>
        </a:p>
      </dgm:t>
    </dgm:pt>
    <dgm:pt modelId="{22B079B8-03E5-4846-A812-5FB3BF9667CA}" type="sibTrans" cxnId="{8CC371E2-A89E-43D0-8036-872792C99793}">
      <dgm:prSet/>
      <dgm:spPr/>
      <dgm:t>
        <a:bodyPr/>
        <a:lstStyle/>
        <a:p>
          <a:endParaRPr lang="en-US" sz="3200"/>
        </a:p>
      </dgm:t>
    </dgm:pt>
    <dgm:pt modelId="{F50E3077-1DB0-4557-A0C0-39B41E7E216A}">
      <dgm:prSet phldrT="[ข้อความ]" custT="1"/>
      <dgm:spPr/>
      <dgm:t>
        <a:bodyPr/>
        <a:lstStyle/>
        <a:p>
          <a:pPr algn="ctr"/>
          <a:r>
            <a:rPr lang="th-TH" sz="3600" b="1" dirty="0" smtClean="0"/>
            <a:t>บริการ</a:t>
          </a:r>
          <a:endParaRPr lang="en-US" sz="3600" b="1" dirty="0"/>
        </a:p>
      </dgm:t>
    </dgm:pt>
    <dgm:pt modelId="{30C55621-2024-44B4-8E23-C273F8D01C71}" type="parTrans" cxnId="{FFD1DAB6-2AFD-46C0-B225-027F10308EF8}">
      <dgm:prSet/>
      <dgm:spPr/>
      <dgm:t>
        <a:bodyPr/>
        <a:lstStyle/>
        <a:p>
          <a:endParaRPr lang="en-US" sz="3200"/>
        </a:p>
      </dgm:t>
    </dgm:pt>
    <dgm:pt modelId="{42DCA659-90AD-4887-81EC-64BAECF27BD8}" type="sibTrans" cxnId="{FFD1DAB6-2AFD-46C0-B225-027F10308EF8}">
      <dgm:prSet/>
      <dgm:spPr/>
      <dgm:t>
        <a:bodyPr/>
        <a:lstStyle/>
        <a:p>
          <a:endParaRPr lang="en-US" sz="3200"/>
        </a:p>
      </dgm:t>
    </dgm:pt>
    <dgm:pt modelId="{D9519CD5-94F5-4ACA-8E16-46B2893EC68D}">
      <dgm:prSet phldrT="[ข้อความ]" custT="1"/>
      <dgm:spPr/>
      <dgm:t>
        <a:bodyPr/>
        <a:lstStyle/>
        <a:p>
          <a:r>
            <a:rPr lang="th-TH" sz="2400" dirty="0" smtClean="0"/>
            <a:t>คัดกรอง ส่งเสริม ป้องกัน</a:t>
          </a:r>
          <a:endParaRPr lang="en-US" sz="2400" dirty="0"/>
        </a:p>
      </dgm:t>
    </dgm:pt>
    <dgm:pt modelId="{169FD7BC-4065-41A3-979F-2E1488D825BA}" type="parTrans" cxnId="{B26322B3-45CD-404D-80D3-268AE9D97167}">
      <dgm:prSet/>
      <dgm:spPr/>
      <dgm:t>
        <a:bodyPr/>
        <a:lstStyle/>
        <a:p>
          <a:endParaRPr lang="en-US" sz="3200"/>
        </a:p>
      </dgm:t>
    </dgm:pt>
    <dgm:pt modelId="{144EF1D1-DCCA-4AC1-ADCC-EAA3C15C0DAC}" type="sibTrans" cxnId="{B26322B3-45CD-404D-80D3-268AE9D97167}">
      <dgm:prSet/>
      <dgm:spPr/>
      <dgm:t>
        <a:bodyPr/>
        <a:lstStyle/>
        <a:p>
          <a:endParaRPr lang="en-US" sz="3200"/>
        </a:p>
      </dgm:t>
    </dgm:pt>
    <dgm:pt modelId="{82EAE4E3-EFB2-4F6C-9D1A-7A6924D1C237}">
      <dgm:prSet phldrT="[ข้อความ]" custT="1"/>
      <dgm:spPr/>
      <dgm:t>
        <a:bodyPr/>
        <a:lstStyle/>
        <a:p>
          <a:r>
            <a:rPr lang="th-TH" sz="3200" b="0" dirty="0" smtClean="0"/>
            <a:t>รักษา ฟื้นฟู</a:t>
          </a:r>
          <a:endParaRPr lang="en-US" sz="3200" b="0" dirty="0"/>
        </a:p>
      </dgm:t>
    </dgm:pt>
    <dgm:pt modelId="{0B780BBF-6A5F-431A-B7A1-B464BB9DA382}" type="parTrans" cxnId="{AF26037B-9A94-43B4-9F77-09BC2BCBC982}">
      <dgm:prSet/>
      <dgm:spPr/>
      <dgm:t>
        <a:bodyPr/>
        <a:lstStyle/>
        <a:p>
          <a:endParaRPr lang="en-US" sz="3200"/>
        </a:p>
      </dgm:t>
    </dgm:pt>
    <dgm:pt modelId="{A0C1E555-D21A-4DD6-A34E-84990ABFF015}" type="sibTrans" cxnId="{AF26037B-9A94-43B4-9F77-09BC2BCBC982}">
      <dgm:prSet/>
      <dgm:spPr/>
      <dgm:t>
        <a:bodyPr/>
        <a:lstStyle/>
        <a:p>
          <a:endParaRPr lang="en-US" sz="3200"/>
        </a:p>
      </dgm:t>
    </dgm:pt>
    <dgm:pt modelId="{11F8F7E9-6180-4A49-A019-E04786C8DB8F}">
      <dgm:prSet phldrT="[ข้อความ]" custT="1"/>
      <dgm:spPr/>
      <dgm:t>
        <a:bodyPr/>
        <a:lstStyle/>
        <a:p>
          <a:r>
            <a:rPr lang="th-TH" sz="3200" dirty="0" smtClean="0"/>
            <a:t>ส่งต่อ ดูแลต่อเนื่อง</a:t>
          </a:r>
          <a:endParaRPr lang="en-US" sz="3200" dirty="0"/>
        </a:p>
      </dgm:t>
    </dgm:pt>
    <dgm:pt modelId="{4C2B21DD-B397-49DE-9824-6D40A1F90320}" type="parTrans" cxnId="{FB234C4D-BDBD-4D72-9563-61368F5DE028}">
      <dgm:prSet/>
      <dgm:spPr/>
      <dgm:t>
        <a:bodyPr/>
        <a:lstStyle/>
        <a:p>
          <a:endParaRPr lang="en-US" sz="3200"/>
        </a:p>
      </dgm:t>
    </dgm:pt>
    <dgm:pt modelId="{C56B0863-BC29-4E83-8CEC-CE763E342557}" type="sibTrans" cxnId="{FB234C4D-BDBD-4D72-9563-61368F5DE028}">
      <dgm:prSet/>
      <dgm:spPr/>
      <dgm:t>
        <a:bodyPr/>
        <a:lstStyle/>
        <a:p>
          <a:endParaRPr lang="en-US" sz="3200"/>
        </a:p>
      </dgm:t>
    </dgm:pt>
    <dgm:pt modelId="{E57DEA43-B671-4F8A-9A07-2B82A96B896A}">
      <dgm:prSet phldrT="[ข้อความ]" custT="1"/>
      <dgm:spPr/>
      <dgm:t>
        <a:bodyPr/>
        <a:lstStyle/>
        <a:p>
          <a:pPr algn="ctr"/>
          <a:r>
            <a:rPr lang="th-TH" sz="3600" b="1" dirty="0" smtClean="0"/>
            <a:t>วิชาการ</a:t>
          </a:r>
          <a:endParaRPr lang="en-US" sz="3600" b="1" dirty="0"/>
        </a:p>
      </dgm:t>
    </dgm:pt>
    <dgm:pt modelId="{8EAC971B-1EA6-4B8A-9017-28BA4733D208}" type="parTrans" cxnId="{D18E3D08-2A16-4E8C-B327-1260A1956D88}">
      <dgm:prSet/>
      <dgm:spPr/>
      <dgm:t>
        <a:bodyPr/>
        <a:lstStyle/>
        <a:p>
          <a:endParaRPr lang="en-US" sz="3200"/>
        </a:p>
      </dgm:t>
    </dgm:pt>
    <dgm:pt modelId="{908BC396-A106-4EAF-83EC-ADD82CE63A67}" type="sibTrans" cxnId="{D18E3D08-2A16-4E8C-B327-1260A1956D88}">
      <dgm:prSet/>
      <dgm:spPr/>
      <dgm:t>
        <a:bodyPr/>
        <a:lstStyle/>
        <a:p>
          <a:endParaRPr lang="en-US" sz="3200"/>
        </a:p>
      </dgm:t>
    </dgm:pt>
    <dgm:pt modelId="{1CFDB11E-B85A-475A-9D0C-08669A2DFEFE}">
      <dgm:prSet phldrT="[ข้อความ]" custT="1"/>
      <dgm:spPr/>
      <dgm:t>
        <a:bodyPr/>
        <a:lstStyle/>
        <a:p>
          <a:r>
            <a:rPr lang="th-TH" sz="3200" dirty="0" smtClean="0"/>
            <a:t>ประชุม อบรม</a:t>
          </a:r>
          <a:endParaRPr lang="en-US" sz="3200" dirty="0"/>
        </a:p>
      </dgm:t>
    </dgm:pt>
    <dgm:pt modelId="{AFA6C2D6-AC5F-4564-87F2-E15AC9433F8B}" type="parTrans" cxnId="{10E94261-FFF8-4717-9EB9-350086BDE7FF}">
      <dgm:prSet/>
      <dgm:spPr/>
      <dgm:t>
        <a:bodyPr/>
        <a:lstStyle/>
        <a:p>
          <a:endParaRPr lang="en-US" sz="3200"/>
        </a:p>
      </dgm:t>
    </dgm:pt>
    <dgm:pt modelId="{E13C4D88-D413-480A-9C0F-4708003762E5}" type="sibTrans" cxnId="{10E94261-FFF8-4717-9EB9-350086BDE7FF}">
      <dgm:prSet/>
      <dgm:spPr/>
      <dgm:t>
        <a:bodyPr/>
        <a:lstStyle/>
        <a:p>
          <a:endParaRPr lang="en-US" sz="3200"/>
        </a:p>
      </dgm:t>
    </dgm:pt>
    <dgm:pt modelId="{996B6D0C-249D-4AE5-894C-B976733B642F}">
      <dgm:prSet phldrT="[ข้อความ]" custT="1"/>
      <dgm:spPr/>
      <dgm:t>
        <a:bodyPr/>
        <a:lstStyle/>
        <a:p>
          <a:r>
            <a:rPr lang="th-TH" sz="3200" dirty="0" smtClean="0"/>
            <a:t>คู่มือแนวปฏิบัติ</a:t>
          </a:r>
          <a:endParaRPr lang="en-US" sz="3200" dirty="0"/>
        </a:p>
      </dgm:t>
    </dgm:pt>
    <dgm:pt modelId="{C8EE6439-D075-43A2-9DD4-8045A1FE8C7D}" type="parTrans" cxnId="{9FCDE3F7-DD3A-4CB8-8082-2C01DBD0C577}">
      <dgm:prSet/>
      <dgm:spPr/>
      <dgm:t>
        <a:bodyPr/>
        <a:lstStyle/>
        <a:p>
          <a:endParaRPr lang="en-US" sz="3200"/>
        </a:p>
      </dgm:t>
    </dgm:pt>
    <dgm:pt modelId="{7AB95570-0F25-4302-BCD0-132C9D8A3BC8}" type="sibTrans" cxnId="{9FCDE3F7-DD3A-4CB8-8082-2C01DBD0C577}">
      <dgm:prSet/>
      <dgm:spPr/>
      <dgm:t>
        <a:bodyPr/>
        <a:lstStyle/>
        <a:p>
          <a:endParaRPr lang="en-US" sz="3200"/>
        </a:p>
      </dgm:t>
    </dgm:pt>
    <dgm:pt modelId="{6CD60BA6-9ACC-4E9E-B2C4-18AE5635D11F}" type="pres">
      <dgm:prSet presAssocID="{4EB9C27A-4066-47AE-87A5-6A1F978A04C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0291BD0-ADB1-47DB-9DE5-236A8D825E67}" type="pres">
      <dgm:prSet presAssocID="{D18F8884-20DA-40F9-9D74-946170B9183F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53727794-85B5-4C16-9BA9-389E6FCF49F1}" type="pres">
      <dgm:prSet presAssocID="{D18F8884-20DA-40F9-9D74-946170B9183F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FDDA3BD1-5194-4BFA-AACF-9D07D3D83CCA}" type="pres">
      <dgm:prSet presAssocID="{D18F8884-20DA-40F9-9D74-946170B9183F}" presName="ParentAccent" presStyleLbl="alignNode1" presStyleIdx="0" presStyleCnt="3"/>
      <dgm:spPr/>
      <dgm:t>
        <a:bodyPr/>
        <a:lstStyle/>
        <a:p>
          <a:endParaRPr lang="en-US"/>
        </a:p>
      </dgm:t>
    </dgm:pt>
    <dgm:pt modelId="{76568515-5EB3-4424-B4DE-A4B9231DE081}" type="pres">
      <dgm:prSet presAssocID="{D18F8884-20DA-40F9-9D74-946170B9183F}" presName="ParentSmallAccent" presStyleLbl="fgAcc1" presStyleIdx="0" presStyleCnt="3"/>
      <dgm:spPr/>
      <dgm:t>
        <a:bodyPr/>
        <a:lstStyle/>
        <a:p>
          <a:endParaRPr lang="en-US"/>
        </a:p>
      </dgm:t>
    </dgm:pt>
    <dgm:pt modelId="{694F4487-E805-4D69-B57F-722519D5D9C2}" type="pres">
      <dgm:prSet presAssocID="{D18F8884-20DA-40F9-9D74-946170B9183F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4AE6-35C4-4B90-AE65-47D3A8F0684F}" type="pres">
      <dgm:prSet presAssocID="{D18F8884-20DA-40F9-9D74-946170B9183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80FA5D-9812-429C-B143-BAC5AC2165A8}" type="pres">
      <dgm:prSet presAssocID="{340E3E1E-4FEC-4A16-BD1A-03266FC1BD5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36BF474-9160-42F2-9F76-F81C89DAF142}" type="pres">
      <dgm:prSet presAssocID="{340E3E1E-4FEC-4A16-BD1A-03266FC1BD5D}" presName="ChildAccent" presStyleLbl="solidFgAcc1" presStyleIdx="0" presStyleCnt="8"/>
      <dgm:spPr/>
      <dgm:t>
        <a:bodyPr/>
        <a:lstStyle/>
        <a:p>
          <a:endParaRPr lang="en-US"/>
        </a:p>
      </dgm:t>
    </dgm:pt>
    <dgm:pt modelId="{A001CCD1-CF21-44F9-9A46-57BB20BF5660}" type="pres">
      <dgm:prSet presAssocID="{340E3E1E-4FEC-4A16-BD1A-03266FC1BD5D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E1C02-2753-4AA9-8AE8-6EEED71DB292}" type="pres">
      <dgm:prSet presAssocID="{0C0466B2-EDE8-48A5-9E6D-83494B2519A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EAA676-8F3E-4571-846D-9549696AD045}" type="pres">
      <dgm:prSet presAssocID="{0C0466B2-EDE8-48A5-9E6D-83494B2519AC}" presName="ChildAccent" presStyleLbl="solidFgAcc1" presStyleIdx="1" presStyleCnt="8"/>
      <dgm:spPr/>
      <dgm:t>
        <a:bodyPr/>
        <a:lstStyle/>
        <a:p>
          <a:endParaRPr lang="en-US"/>
        </a:p>
      </dgm:t>
    </dgm:pt>
    <dgm:pt modelId="{02C61E8F-1401-4410-BC17-F82C21FE0B3D}" type="pres">
      <dgm:prSet presAssocID="{0C0466B2-EDE8-48A5-9E6D-83494B2519AC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91580-74E1-4D64-8194-14758CE1DCE8}" type="pres">
      <dgm:prSet presAssocID="{CA4E5035-52A8-4ECF-A74B-C9148C3799D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53E653-151C-4053-BF48-84F9C8FA3AE6}" type="pres">
      <dgm:prSet presAssocID="{CA4E5035-52A8-4ECF-A74B-C9148C3799DD}" presName="ChildAccent" presStyleLbl="solidFgAcc1" presStyleIdx="2" presStyleCnt="8"/>
      <dgm:spPr/>
      <dgm:t>
        <a:bodyPr/>
        <a:lstStyle/>
        <a:p>
          <a:endParaRPr lang="en-US"/>
        </a:p>
      </dgm:t>
    </dgm:pt>
    <dgm:pt modelId="{23D9A5BA-0DE8-4D3D-B456-5A37885778B8}" type="pres">
      <dgm:prSet presAssocID="{CA4E5035-52A8-4ECF-A74B-C9148C3799DD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6BF9-1D27-46A9-A115-8BD9EDE7EBCF}" type="pres">
      <dgm:prSet presAssocID="{F50E3077-1DB0-4557-A0C0-39B41E7E216A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DF21CBA3-1943-4732-A087-4B02641FDEF5}" type="pres">
      <dgm:prSet presAssocID="{F50E3077-1DB0-4557-A0C0-39B41E7E216A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E66A65C8-AA80-4C8B-B375-75F8E0A29DB1}" type="pres">
      <dgm:prSet presAssocID="{F50E3077-1DB0-4557-A0C0-39B41E7E216A}" presName="ParentAccent" presStyleLbl="alignNode1" presStyleIdx="1" presStyleCnt="3"/>
      <dgm:spPr/>
      <dgm:t>
        <a:bodyPr/>
        <a:lstStyle/>
        <a:p>
          <a:endParaRPr lang="en-US"/>
        </a:p>
      </dgm:t>
    </dgm:pt>
    <dgm:pt modelId="{6C2346BC-A9D3-41C6-90A1-9653CDFB78AC}" type="pres">
      <dgm:prSet presAssocID="{F50E3077-1DB0-4557-A0C0-39B41E7E216A}" presName="ParentSmallAccent" presStyleLbl="fgAcc1" presStyleIdx="1" presStyleCnt="3"/>
      <dgm:spPr/>
      <dgm:t>
        <a:bodyPr/>
        <a:lstStyle/>
        <a:p>
          <a:endParaRPr lang="en-US"/>
        </a:p>
      </dgm:t>
    </dgm:pt>
    <dgm:pt modelId="{73DFA072-D8EF-40D8-800C-E7087F79D658}" type="pres">
      <dgm:prSet presAssocID="{F50E3077-1DB0-4557-A0C0-39B41E7E216A}" presName="Parent" presStyleLbl="revTx" presStyleIdx="4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846CE-59F4-4090-A1CB-18C84A204947}" type="pres">
      <dgm:prSet presAssocID="{F50E3077-1DB0-4557-A0C0-39B41E7E216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7BBB74-8A79-4A99-A24D-D796554E06AF}" type="pres">
      <dgm:prSet presAssocID="{D9519CD5-94F5-4ACA-8E16-46B2893EC68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E52BD6-92BA-4A45-9B8B-BD734AA8E3F7}" type="pres">
      <dgm:prSet presAssocID="{D9519CD5-94F5-4ACA-8E16-46B2893EC68D}" presName="ChildAccent" presStyleLbl="solidFgAcc1" presStyleIdx="3" presStyleCnt="8"/>
      <dgm:spPr/>
      <dgm:t>
        <a:bodyPr/>
        <a:lstStyle/>
        <a:p>
          <a:endParaRPr lang="en-US"/>
        </a:p>
      </dgm:t>
    </dgm:pt>
    <dgm:pt modelId="{DFBBF469-7FDF-42FA-965C-22C4F8537FB3}" type="pres">
      <dgm:prSet presAssocID="{D9519CD5-94F5-4ACA-8E16-46B2893EC68D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332DF-0156-483B-97A7-DA11EE8CD79B}" type="pres">
      <dgm:prSet presAssocID="{82EAE4E3-EFB2-4F6C-9D1A-7A6924D1C23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F25341-8E17-4ABF-B0D6-64BE04327B95}" type="pres">
      <dgm:prSet presAssocID="{82EAE4E3-EFB2-4F6C-9D1A-7A6924D1C237}" presName="ChildAccent" presStyleLbl="solidFgAcc1" presStyleIdx="4" presStyleCnt="8"/>
      <dgm:spPr/>
      <dgm:t>
        <a:bodyPr/>
        <a:lstStyle/>
        <a:p>
          <a:endParaRPr lang="en-US"/>
        </a:p>
      </dgm:t>
    </dgm:pt>
    <dgm:pt modelId="{920766E4-673F-4D47-86D0-E37D4B845468}" type="pres">
      <dgm:prSet presAssocID="{82EAE4E3-EFB2-4F6C-9D1A-7A6924D1C237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8E2F7-0CCE-48A3-898B-7DDC2E7BEA9E}" type="pres">
      <dgm:prSet presAssocID="{11F8F7E9-6180-4A49-A019-E04786C8DB8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DA1487-B216-4A7E-B7F4-B8EA372A2F49}" type="pres">
      <dgm:prSet presAssocID="{11F8F7E9-6180-4A49-A019-E04786C8DB8F}" presName="ChildAccent" presStyleLbl="solidFgAcc1" presStyleIdx="5" presStyleCnt="8"/>
      <dgm:spPr/>
      <dgm:t>
        <a:bodyPr/>
        <a:lstStyle/>
        <a:p>
          <a:endParaRPr lang="en-US"/>
        </a:p>
      </dgm:t>
    </dgm:pt>
    <dgm:pt modelId="{77025AA7-B096-472D-A94C-2F8B41352A96}" type="pres">
      <dgm:prSet presAssocID="{11F8F7E9-6180-4A49-A019-E04786C8DB8F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BF0B-BB0C-41DC-B1EA-C11151FE0299}" type="pres">
      <dgm:prSet presAssocID="{E57DEA43-B671-4F8A-9A07-2B82A96B896A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AEF1117D-0ADD-4DC8-9F65-F2D653A70C60}" type="pres">
      <dgm:prSet presAssocID="{E57DEA43-B671-4F8A-9A07-2B82A96B896A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D5F71A24-B716-4DC7-8F3C-3610CE2003CC}" type="pres">
      <dgm:prSet presAssocID="{E57DEA43-B671-4F8A-9A07-2B82A96B896A}" presName="ParentAccent" presStyleLbl="alignNode1" presStyleIdx="2" presStyleCnt="3"/>
      <dgm:spPr/>
      <dgm:t>
        <a:bodyPr/>
        <a:lstStyle/>
        <a:p>
          <a:endParaRPr lang="en-US"/>
        </a:p>
      </dgm:t>
    </dgm:pt>
    <dgm:pt modelId="{3C3D5B1A-FD0A-437C-A5CF-3EBE53E477EC}" type="pres">
      <dgm:prSet presAssocID="{E57DEA43-B671-4F8A-9A07-2B82A96B896A}" presName="ParentSmallAccent" presStyleLbl="fgAcc1" presStyleIdx="2" presStyleCnt="3"/>
      <dgm:spPr/>
      <dgm:t>
        <a:bodyPr/>
        <a:lstStyle/>
        <a:p>
          <a:endParaRPr lang="en-US"/>
        </a:p>
      </dgm:t>
    </dgm:pt>
    <dgm:pt modelId="{82109271-E26D-43F7-AEF1-1E4FFC96C6D2}" type="pres">
      <dgm:prSet presAssocID="{E57DEA43-B671-4F8A-9A07-2B82A96B896A}" presName="Parent" presStyleLbl="revTx" presStyleIdx="8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D6F95-2F98-4CE1-960D-2F141B88FCBA}" type="pres">
      <dgm:prSet presAssocID="{E57DEA43-B671-4F8A-9A07-2B82A96B896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DD43DB-E122-42C2-A55F-1BD3E5E2F10B}" type="pres">
      <dgm:prSet presAssocID="{1CFDB11E-B85A-475A-9D0C-08669A2DFEF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EBAC82E-22F0-4214-874E-6027A0859DDF}" type="pres">
      <dgm:prSet presAssocID="{1CFDB11E-B85A-475A-9D0C-08669A2DFEFE}" presName="ChildAccent" presStyleLbl="solidFgAcc1" presStyleIdx="6" presStyleCnt="8"/>
      <dgm:spPr/>
      <dgm:t>
        <a:bodyPr/>
        <a:lstStyle/>
        <a:p>
          <a:endParaRPr lang="en-US"/>
        </a:p>
      </dgm:t>
    </dgm:pt>
    <dgm:pt modelId="{668C0E1F-F4AB-4440-97C7-159482367AAB}" type="pres">
      <dgm:prSet presAssocID="{1CFDB11E-B85A-475A-9D0C-08669A2DFEFE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B3B7B-51B8-40CB-91CF-647768BB0050}" type="pres">
      <dgm:prSet presAssocID="{996B6D0C-249D-4AE5-894C-B976733B642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D5224C-25B5-42CD-A274-57C369E91411}" type="pres">
      <dgm:prSet presAssocID="{996B6D0C-249D-4AE5-894C-B976733B642F}" presName="ChildAccent" presStyleLbl="solidFgAcc1" presStyleIdx="7" presStyleCnt="8"/>
      <dgm:spPr/>
      <dgm:t>
        <a:bodyPr/>
        <a:lstStyle/>
        <a:p>
          <a:endParaRPr lang="en-US"/>
        </a:p>
      </dgm:t>
    </dgm:pt>
    <dgm:pt modelId="{B6658AFD-82F8-4266-98F6-95FD84451E4E}" type="pres">
      <dgm:prSet presAssocID="{996B6D0C-249D-4AE5-894C-B976733B642F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5AB97A-CFA2-49DA-B1FF-E9FFD04B194F}" type="presOf" srcId="{340E3E1E-4FEC-4A16-BD1A-03266FC1BD5D}" destId="{A001CCD1-CF21-44F9-9A46-57BB20BF5660}" srcOrd="0" destOrd="0" presId="urn:microsoft.com/office/officeart/2008/layout/SquareAccentList"/>
    <dgm:cxn modelId="{2D24BC19-7F73-4AE4-A9FF-3056E93A71B5}" type="presOf" srcId="{11F8F7E9-6180-4A49-A019-E04786C8DB8F}" destId="{77025AA7-B096-472D-A94C-2F8B41352A96}" srcOrd="0" destOrd="0" presId="urn:microsoft.com/office/officeart/2008/layout/SquareAccentList"/>
    <dgm:cxn modelId="{1EF3A4C8-F900-440A-B785-95E4BDB1F57F}" type="presOf" srcId="{996B6D0C-249D-4AE5-894C-B976733B642F}" destId="{B6658AFD-82F8-4266-98F6-95FD84451E4E}" srcOrd="0" destOrd="0" presId="urn:microsoft.com/office/officeart/2008/layout/SquareAccentList"/>
    <dgm:cxn modelId="{032D95FB-0FD7-4368-94B2-2AB9416BB726}" type="presOf" srcId="{CA4E5035-52A8-4ECF-A74B-C9148C3799DD}" destId="{23D9A5BA-0DE8-4D3D-B456-5A37885778B8}" srcOrd="0" destOrd="0" presId="urn:microsoft.com/office/officeart/2008/layout/SquareAccentList"/>
    <dgm:cxn modelId="{492AC4EF-5030-4E38-9CB5-7365896DBB62}" type="presOf" srcId="{D18F8884-20DA-40F9-9D74-946170B9183F}" destId="{694F4487-E805-4D69-B57F-722519D5D9C2}" srcOrd="0" destOrd="0" presId="urn:microsoft.com/office/officeart/2008/layout/SquareAccentList"/>
    <dgm:cxn modelId="{3F1402C3-6133-45A7-B7DF-979712937CFA}" srcId="{D18F8884-20DA-40F9-9D74-946170B9183F}" destId="{340E3E1E-4FEC-4A16-BD1A-03266FC1BD5D}" srcOrd="0" destOrd="0" parTransId="{4ECCAB3E-20EA-4795-BA76-003F584B0945}" sibTransId="{53FB033C-FE03-43D3-AE12-F4C98EEC32B0}"/>
    <dgm:cxn modelId="{031D7731-1ACC-42EA-AAFB-B22D9C01FBAE}" type="presOf" srcId="{0C0466B2-EDE8-48A5-9E6D-83494B2519AC}" destId="{02C61E8F-1401-4410-BC17-F82C21FE0B3D}" srcOrd="0" destOrd="0" presId="urn:microsoft.com/office/officeart/2008/layout/SquareAccentList"/>
    <dgm:cxn modelId="{B26322B3-45CD-404D-80D3-268AE9D97167}" srcId="{F50E3077-1DB0-4557-A0C0-39B41E7E216A}" destId="{D9519CD5-94F5-4ACA-8E16-46B2893EC68D}" srcOrd="0" destOrd="0" parTransId="{169FD7BC-4065-41A3-979F-2E1488D825BA}" sibTransId="{144EF1D1-DCCA-4AC1-ADCC-EAA3C15C0DAC}"/>
    <dgm:cxn modelId="{8CC371E2-A89E-43D0-8036-872792C99793}" srcId="{D18F8884-20DA-40F9-9D74-946170B9183F}" destId="{CA4E5035-52A8-4ECF-A74B-C9148C3799DD}" srcOrd="2" destOrd="0" parTransId="{AF191FD8-2A26-4F7A-98FA-6799D48969B0}" sibTransId="{22B079B8-03E5-4846-A812-5FB3BF9667CA}"/>
    <dgm:cxn modelId="{9FCDE3F7-DD3A-4CB8-8082-2C01DBD0C577}" srcId="{E57DEA43-B671-4F8A-9A07-2B82A96B896A}" destId="{996B6D0C-249D-4AE5-894C-B976733B642F}" srcOrd="1" destOrd="0" parTransId="{C8EE6439-D075-43A2-9DD4-8045A1FE8C7D}" sibTransId="{7AB95570-0F25-4302-BCD0-132C9D8A3BC8}"/>
    <dgm:cxn modelId="{38C1DE4E-64E5-424B-816E-748D26023C7B}" type="presOf" srcId="{D9519CD5-94F5-4ACA-8E16-46B2893EC68D}" destId="{DFBBF469-7FDF-42FA-965C-22C4F8537FB3}" srcOrd="0" destOrd="0" presId="urn:microsoft.com/office/officeart/2008/layout/SquareAccentList"/>
    <dgm:cxn modelId="{D1B8AD54-3BF9-456A-B4A3-CCD1FC0B2826}" type="presOf" srcId="{82EAE4E3-EFB2-4F6C-9D1A-7A6924D1C237}" destId="{920766E4-673F-4D47-86D0-E37D4B845468}" srcOrd="0" destOrd="0" presId="urn:microsoft.com/office/officeart/2008/layout/SquareAccentList"/>
    <dgm:cxn modelId="{FFD1DAB6-2AFD-46C0-B225-027F10308EF8}" srcId="{4EB9C27A-4066-47AE-87A5-6A1F978A04C6}" destId="{F50E3077-1DB0-4557-A0C0-39B41E7E216A}" srcOrd="1" destOrd="0" parTransId="{30C55621-2024-44B4-8E23-C273F8D01C71}" sibTransId="{42DCA659-90AD-4887-81EC-64BAECF27BD8}"/>
    <dgm:cxn modelId="{D18E3D08-2A16-4E8C-B327-1260A1956D88}" srcId="{4EB9C27A-4066-47AE-87A5-6A1F978A04C6}" destId="{E57DEA43-B671-4F8A-9A07-2B82A96B896A}" srcOrd="2" destOrd="0" parTransId="{8EAC971B-1EA6-4B8A-9017-28BA4733D208}" sibTransId="{908BC396-A106-4EAF-83EC-ADD82CE63A67}"/>
    <dgm:cxn modelId="{E493637A-6264-40B7-BC98-DAB21CFA9810}" type="presOf" srcId="{4EB9C27A-4066-47AE-87A5-6A1F978A04C6}" destId="{6CD60BA6-9ACC-4E9E-B2C4-18AE5635D11F}" srcOrd="0" destOrd="0" presId="urn:microsoft.com/office/officeart/2008/layout/SquareAccentList"/>
    <dgm:cxn modelId="{FB234C4D-BDBD-4D72-9563-61368F5DE028}" srcId="{F50E3077-1DB0-4557-A0C0-39B41E7E216A}" destId="{11F8F7E9-6180-4A49-A019-E04786C8DB8F}" srcOrd="2" destOrd="0" parTransId="{4C2B21DD-B397-49DE-9824-6D40A1F90320}" sibTransId="{C56B0863-BC29-4E83-8CEC-CE763E342557}"/>
    <dgm:cxn modelId="{14F2E340-C9EE-4B76-ACF5-B5BF9B506BFF}" srcId="{4EB9C27A-4066-47AE-87A5-6A1F978A04C6}" destId="{D18F8884-20DA-40F9-9D74-946170B9183F}" srcOrd="0" destOrd="0" parTransId="{53E594E7-D5E1-46D3-B492-5A9A69185518}" sibTransId="{E5CC901C-88E8-4100-AB74-CBA225829E99}"/>
    <dgm:cxn modelId="{68CAA520-9D5F-43F7-A18A-051D13623823}" srcId="{D18F8884-20DA-40F9-9D74-946170B9183F}" destId="{0C0466B2-EDE8-48A5-9E6D-83494B2519AC}" srcOrd="1" destOrd="0" parTransId="{3A7EBE23-F2E5-421A-8C90-330DF73B4BFA}" sibTransId="{2BA0EB16-42B1-4829-B861-B02811A9205B}"/>
    <dgm:cxn modelId="{AB48C7FD-8E9D-4633-956E-3549906F2E01}" type="presOf" srcId="{F50E3077-1DB0-4557-A0C0-39B41E7E216A}" destId="{73DFA072-D8EF-40D8-800C-E7087F79D658}" srcOrd="0" destOrd="0" presId="urn:microsoft.com/office/officeart/2008/layout/SquareAccentList"/>
    <dgm:cxn modelId="{9ABD5C1F-54D3-4690-815C-95570BDF4619}" type="presOf" srcId="{1CFDB11E-B85A-475A-9D0C-08669A2DFEFE}" destId="{668C0E1F-F4AB-4440-97C7-159482367AAB}" srcOrd="0" destOrd="0" presId="urn:microsoft.com/office/officeart/2008/layout/SquareAccentList"/>
    <dgm:cxn modelId="{AF26037B-9A94-43B4-9F77-09BC2BCBC982}" srcId="{F50E3077-1DB0-4557-A0C0-39B41E7E216A}" destId="{82EAE4E3-EFB2-4F6C-9D1A-7A6924D1C237}" srcOrd="1" destOrd="0" parTransId="{0B780BBF-6A5F-431A-B7A1-B464BB9DA382}" sibTransId="{A0C1E555-D21A-4DD6-A34E-84990ABFF015}"/>
    <dgm:cxn modelId="{67E47DFF-CC08-4A9B-884E-0E8F760E2E6B}" type="presOf" srcId="{E57DEA43-B671-4F8A-9A07-2B82A96B896A}" destId="{82109271-E26D-43F7-AEF1-1E4FFC96C6D2}" srcOrd="0" destOrd="0" presId="urn:microsoft.com/office/officeart/2008/layout/SquareAccentList"/>
    <dgm:cxn modelId="{10E94261-FFF8-4717-9EB9-350086BDE7FF}" srcId="{E57DEA43-B671-4F8A-9A07-2B82A96B896A}" destId="{1CFDB11E-B85A-475A-9D0C-08669A2DFEFE}" srcOrd="0" destOrd="0" parTransId="{AFA6C2D6-AC5F-4564-87F2-E15AC9433F8B}" sibTransId="{E13C4D88-D413-480A-9C0F-4708003762E5}"/>
    <dgm:cxn modelId="{308887FA-E966-4736-B087-0C002A86CD91}" type="presParOf" srcId="{6CD60BA6-9ACC-4E9E-B2C4-18AE5635D11F}" destId="{D0291BD0-ADB1-47DB-9DE5-236A8D825E67}" srcOrd="0" destOrd="0" presId="urn:microsoft.com/office/officeart/2008/layout/SquareAccentList"/>
    <dgm:cxn modelId="{0BBE637D-1093-4016-9A6F-225F5C64454A}" type="presParOf" srcId="{D0291BD0-ADB1-47DB-9DE5-236A8D825E67}" destId="{53727794-85B5-4C16-9BA9-389E6FCF49F1}" srcOrd="0" destOrd="0" presId="urn:microsoft.com/office/officeart/2008/layout/SquareAccentList"/>
    <dgm:cxn modelId="{20B5FAC1-5809-4BE3-82B6-4F6883681794}" type="presParOf" srcId="{53727794-85B5-4C16-9BA9-389E6FCF49F1}" destId="{FDDA3BD1-5194-4BFA-AACF-9D07D3D83CCA}" srcOrd="0" destOrd="0" presId="urn:microsoft.com/office/officeart/2008/layout/SquareAccentList"/>
    <dgm:cxn modelId="{3A1AF6F0-354C-47C3-B70D-7F3FC1948760}" type="presParOf" srcId="{53727794-85B5-4C16-9BA9-389E6FCF49F1}" destId="{76568515-5EB3-4424-B4DE-A4B9231DE081}" srcOrd="1" destOrd="0" presId="urn:microsoft.com/office/officeart/2008/layout/SquareAccentList"/>
    <dgm:cxn modelId="{0AE081F3-2890-4C85-8B9B-3F118912A826}" type="presParOf" srcId="{53727794-85B5-4C16-9BA9-389E6FCF49F1}" destId="{694F4487-E805-4D69-B57F-722519D5D9C2}" srcOrd="2" destOrd="0" presId="urn:microsoft.com/office/officeart/2008/layout/SquareAccentList"/>
    <dgm:cxn modelId="{A7BAAC53-ABEB-4EC9-8AA7-2A86135A312C}" type="presParOf" srcId="{D0291BD0-ADB1-47DB-9DE5-236A8D825E67}" destId="{9AF34AE6-35C4-4B90-AE65-47D3A8F0684F}" srcOrd="1" destOrd="0" presId="urn:microsoft.com/office/officeart/2008/layout/SquareAccentList"/>
    <dgm:cxn modelId="{710BE8FF-3812-4105-BD1C-30964650136E}" type="presParOf" srcId="{9AF34AE6-35C4-4B90-AE65-47D3A8F0684F}" destId="{1A80FA5D-9812-429C-B143-BAC5AC2165A8}" srcOrd="0" destOrd="0" presId="urn:microsoft.com/office/officeart/2008/layout/SquareAccentList"/>
    <dgm:cxn modelId="{473296E7-F475-4B2E-AE8A-49D38CF74B4B}" type="presParOf" srcId="{1A80FA5D-9812-429C-B143-BAC5AC2165A8}" destId="{336BF474-9160-42F2-9F76-F81C89DAF142}" srcOrd="0" destOrd="0" presId="urn:microsoft.com/office/officeart/2008/layout/SquareAccentList"/>
    <dgm:cxn modelId="{BCF77087-902C-4B49-849B-617252FBEB89}" type="presParOf" srcId="{1A80FA5D-9812-429C-B143-BAC5AC2165A8}" destId="{A001CCD1-CF21-44F9-9A46-57BB20BF5660}" srcOrd="1" destOrd="0" presId="urn:microsoft.com/office/officeart/2008/layout/SquareAccentList"/>
    <dgm:cxn modelId="{5457D0BE-B59E-41AF-A827-6B4A23451B5B}" type="presParOf" srcId="{9AF34AE6-35C4-4B90-AE65-47D3A8F0684F}" destId="{041E1C02-2753-4AA9-8AE8-6EEED71DB292}" srcOrd="1" destOrd="0" presId="urn:microsoft.com/office/officeart/2008/layout/SquareAccentList"/>
    <dgm:cxn modelId="{C38E5D67-1CB9-4663-9155-241C7942E511}" type="presParOf" srcId="{041E1C02-2753-4AA9-8AE8-6EEED71DB292}" destId="{23EAA676-8F3E-4571-846D-9549696AD045}" srcOrd="0" destOrd="0" presId="urn:microsoft.com/office/officeart/2008/layout/SquareAccentList"/>
    <dgm:cxn modelId="{B534EB0F-5500-4C33-9585-2DC6650D28BA}" type="presParOf" srcId="{041E1C02-2753-4AA9-8AE8-6EEED71DB292}" destId="{02C61E8F-1401-4410-BC17-F82C21FE0B3D}" srcOrd="1" destOrd="0" presId="urn:microsoft.com/office/officeart/2008/layout/SquareAccentList"/>
    <dgm:cxn modelId="{FA5693D1-3531-4539-A571-E21190154FAA}" type="presParOf" srcId="{9AF34AE6-35C4-4B90-AE65-47D3A8F0684F}" destId="{F9391580-74E1-4D64-8194-14758CE1DCE8}" srcOrd="2" destOrd="0" presId="urn:microsoft.com/office/officeart/2008/layout/SquareAccentList"/>
    <dgm:cxn modelId="{9C736A15-91CB-456D-8760-D84DBABCF3F3}" type="presParOf" srcId="{F9391580-74E1-4D64-8194-14758CE1DCE8}" destId="{9F53E653-151C-4053-BF48-84F9C8FA3AE6}" srcOrd="0" destOrd="0" presId="urn:microsoft.com/office/officeart/2008/layout/SquareAccentList"/>
    <dgm:cxn modelId="{41000431-33F6-43E4-B8DD-5541BDB03818}" type="presParOf" srcId="{F9391580-74E1-4D64-8194-14758CE1DCE8}" destId="{23D9A5BA-0DE8-4D3D-B456-5A37885778B8}" srcOrd="1" destOrd="0" presId="urn:microsoft.com/office/officeart/2008/layout/SquareAccentList"/>
    <dgm:cxn modelId="{8EF64972-2471-4337-B57D-57552DFBC97A}" type="presParOf" srcId="{6CD60BA6-9ACC-4E9E-B2C4-18AE5635D11F}" destId="{28506BF9-1D27-46A9-A115-8BD9EDE7EBCF}" srcOrd="1" destOrd="0" presId="urn:microsoft.com/office/officeart/2008/layout/SquareAccentList"/>
    <dgm:cxn modelId="{70BDC7A6-145E-4E66-B34E-592F94A3AEE6}" type="presParOf" srcId="{28506BF9-1D27-46A9-A115-8BD9EDE7EBCF}" destId="{DF21CBA3-1943-4732-A087-4B02641FDEF5}" srcOrd="0" destOrd="0" presId="urn:microsoft.com/office/officeart/2008/layout/SquareAccentList"/>
    <dgm:cxn modelId="{97D43B9D-81A4-466A-83B9-CC57244BE7FF}" type="presParOf" srcId="{DF21CBA3-1943-4732-A087-4B02641FDEF5}" destId="{E66A65C8-AA80-4C8B-B375-75F8E0A29DB1}" srcOrd="0" destOrd="0" presId="urn:microsoft.com/office/officeart/2008/layout/SquareAccentList"/>
    <dgm:cxn modelId="{40D21A03-104C-431D-BEBD-2B827CE118F9}" type="presParOf" srcId="{DF21CBA3-1943-4732-A087-4B02641FDEF5}" destId="{6C2346BC-A9D3-41C6-90A1-9653CDFB78AC}" srcOrd="1" destOrd="0" presId="urn:microsoft.com/office/officeart/2008/layout/SquareAccentList"/>
    <dgm:cxn modelId="{0029D8E6-EE5C-4C69-9FD5-43AD9F5C5F16}" type="presParOf" srcId="{DF21CBA3-1943-4732-A087-4B02641FDEF5}" destId="{73DFA072-D8EF-40D8-800C-E7087F79D658}" srcOrd="2" destOrd="0" presId="urn:microsoft.com/office/officeart/2008/layout/SquareAccentList"/>
    <dgm:cxn modelId="{1791382A-C77D-4FEC-A4F2-8DB4EF560734}" type="presParOf" srcId="{28506BF9-1D27-46A9-A115-8BD9EDE7EBCF}" destId="{A90846CE-59F4-4090-A1CB-18C84A204947}" srcOrd="1" destOrd="0" presId="urn:microsoft.com/office/officeart/2008/layout/SquareAccentList"/>
    <dgm:cxn modelId="{0261608F-215B-420D-9618-A9E65FBB8DDA}" type="presParOf" srcId="{A90846CE-59F4-4090-A1CB-18C84A204947}" destId="{517BBB74-8A79-4A99-A24D-D796554E06AF}" srcOrd="0" destOrd="0" presId="urn:microsoft.com/office/officeart/2008/layout/SquareAccentList"/>
    <dgm:cxn modelId="{4DF81639-70C2-4FBB-A4BF-4A2DFAC0CC2B}" type="presParOf" srcId="{517BBB74-8A79-4A99-A24D-D796554E06AF}" destId="{F3E52BD6-92BA-4A45-9B8B-BD734AA8E3F7}" srcOrd="0" destOrd="0" presId="urn:microsoft.com/office/officeart/2008/layout/SquareAccentList"/>
    <dgm:cxn modelId="{9C0624D8-56DA-45FB-BA88-7798C60BB9D3}" type="presParOf" srcId="{517BBB74-8A79-4A99-A24D-D796554E06AF}" destId="{DFBBF469-7FDF-42FA-965C-22C4F8537FB3}" srcOrd="1" destOrd="0" presId="urn:microsoft.com/office/officeart/2008/layout/SquareAccentList"/>
    <dgm:cxn modelId="{8741B65E-66EE-47BA-BACC-9F2E69E08FEE}" type="presParOf" srcId="{A90846CE-59F4-4090-A1CB-18C84A204947}" destId="{C6F332DF-0156-483B-97A7-DA11EE8CD79B}" srcOrd="1" destOrd="0" presId="urn:microsoft.com/office/officeart/2008/layout/SquareAccentList"/>
    <dgm:cxn modelId="{08B5B354-5B58-43C2-A869-7645AB6AB151}" type="presParOf" srcId="{C6F332DF-0156-483B-97A7-DA11EE8CD79B}" destId="{FEF25341-8E17-4ABF-B0D6-64BE04327B95}" srcOrd="0" destOrd="0" presId="urn:microsoft.com/office/officeart/2008/layout/SquareAccentList"/>
    <dgm:cxn modelId="{4C7003BE-DA9E-4FB8-BB91-9B8C2299AB4D}" type="presParOf" srcId="{C6F332DF-0156-483B-97A7-DA11EE8CD79B}" destId="{920766E4-673F-4D47-86D0-E37D4B845468}" srcOrd="1" destOrd="0" presId="urn:microsoft.com/office/officeart/2008/layout/SquareAccentList"/>
    <dgm:cxn modelId="{F41AE0C9-C131-440D-8A23-85998C724AFA}" type="presParOf" srcId="{A90846CE-59F4-4090-A1CB-18C84A204947}" destId="{0568E2F7-0CCE-48A3-898B-7DDC2E7BEA9E}" srcOrd="2" destOrd="0" presId="urn:microsoft.com/office/officeart/2008/layout/SquareAccentList"/>
    <dgm:cxn modelId="{1F2C59DB-B511-4AD7-840F-F93395FA4BFE}" type="presParOf" srcId="{0568E2F7-0CCE-48A3-898B-7DDC2E7BEA9E}" destId="{B6DA1487-B216-4A7E-B7F4-B8EA372A2F49}" srcOrd="0" destOrd="0" presId="urn:microsoft.com/office/officeart/2008/layout/SquareAccentList"/>
    <dgm:cxn modelId="{98DCBB2C-74A9-4596-902C-719CA0C322AE}" type="presParOf" srcId="{0568E2F7-0CCE-48A3-898B-7DDC2E7BEA9E}" destId="{77025AA7-B096-472D-A94C-2F8B41352A96}" srcOrd="1" destOrd="0" presId="urn:microsoft.com/office/officeart/2008/layout/SquareAccentList"/>
    <dgm:cxn modelId="{96019E54-4AB8-49BF-98CA-F38AB17EDB77}" type="presParOf" srcId="{6CD60BA6-9ACC-4E9E-B2C4-18AE5635D11F}" destId="{95CDBF0B-BB0C-41DC-B1EA-C11151FE0299}" srcOrd="2" destOrd="0" presId="urn:microsoft.com/office/officeart/2008/layout/SquareAccentList"/>
    <dgm:cxn modelId="{934D4F83-DD67-4D15-BBA2-166445A0BB7F}" type="presParOf" srcId="{95CDBF0B-BB0C-41DC-B1EA-C11151FE0299}" destId="{AEF1117D-0ADD-4DC8-9F65-F2D653A70C60}" srcOrd="0" destOrd="0" presId="urn:microsoft.com/office/officeart/2008/layout/SquareAccentList"/>
    <dgm:cxn modelId="{47203BD9-7B45-46F4-9D4D-8904B038B10E}" type="presParOf" srcId="{AEF1117D-0ADD-4DC8-9F65-F2D653A70C60}" destId="{D5F71A24-B716-4DC7-8F3C-3610CE2003CC}" srcOrd="0" destOrd="0" presId="urn:microsoft.com/office/officeart/2008/layout/SquareAccentList"/>
    <dgm:cxn modelId="{AE13CDEA-796E-4D29-8015-8E63B7EF9134}" type="presParOf" srcId="{AEF1117D-0ADD-4DC8-9F65-F2D653A70C60}" destId="{3C3D5B1A-FD0A-437C-A5CF-3EBE53E477EC}" srcOrd="1" destOrd="0" presId="urn:microsoft.com/office/officeart/2008/layout/SquareAccentList"/>
    <dgm:cxn modelId="{24FEB063-1127-4CB2-BC07-C9F9D2195401}" type="presParOf" srcId="{AEF1117D-0ADD-4DC8-9F65-F2D653A70C60}" destId="{82109271-E26D-43F7-AEF1-1E4FFC96C6D2}" srcOrd="2" destOrd="0" presId="urn:microsoft.com/office/officeart/2008/layout/SquareAccentList"/>
    <dgm:cxn modelId="{330250FF-B87F-43EC-9524-6B896C833125}" type="presParOf" srcId="{95CDBF0B-BB0C-41DC-B1EA-C11151FE0299}" destId="{1AED6F95-2F98-4CE1-960D-2F141B88FCBA}" srcOrd="1" destOrd="0" presId="urn:microsoft.com/office/officeart/2008/layout/SquareAccentList"/>
    <dgm:cxn modelId="{B46B3611-0303-41AD-9DF2-448B50603C8E}" type="presParOf" srcId="{1AED6F95-2F98-4CE1-960D-2F141B88FCBA}" destId="{4EDD43DB-E122-42C2-A55F-1BD3E5E2F10B}" srcOrd="0" destOrd="0" presId="urn:microsoft.com/office/officeart/2008/layout/SquareAccentList"/>
    <dgm:cxn modelId="{B6632050-E3C0-4A0E-B0DF-7FF480148F2D}" type="presParOf" srcId="{4EDD43DB-E122-42C2-A55F-1BD3E5E2F10B}" destId="{2EBAC82E-22F0-4214-874E-6027A0859DDF}" srcOrd="0" destOrd="0" presId="urn:microsoft.com/office/officeart/2008/layout/SquareAccentList"/>
    <dgm:cxn modelId="{D6C3BF2A-DB1C-4421-B832-F0DC72ABC5F9}" type="presParOf" srcId="{4EDD43DB-E122-42C2-A55F-1BD3E5E2F10B}" destId="{668C0E1F-F4AB-4440-97C7-159482367AAB}" srcOrd="1" destOrd="0" presId="urn:microsoft.com/office/officeart/2008/layout/SquareAccentList"/>
    <dgm:cxn modelId="{992DCA89-345B-4F6B-BAF9-50C2782EBD7E}" type="presParOf" srcId="{1AED6F95-2F98-4CE1-960D-2F141B88FCBA}" destId="{ADFB3B7B-51B8-40CB-91CF-647768BB0050}" srcOrd="1" destOrd="0" presId="urn:microsoft.com/office/officeart/2008/layout/SquareAccentList"/>
    <dgm:cxn modelId="{7289004E-7F18-4F2F-AF2D-EAF59244297C}" type="presParOf" srcId="{ADFB3B7B-51B8-40CB-91CF-647768BB0050}" destId="{9BD5224C-25B5-42CD-A274-57C369E91411}" srcOrd="0" destOrd="0" presId="urn:microsoft.com/office/officeart/2008/layout/SquareAccentList"/>
    <dgm:cxn modelId="{73412344-B6E7-47CC-82A0-3A46F098F4F5}" type="presParOf" srcId="{ADFB3B7B-51B8-40CB-91CF-647768BB0050}" destId="{B6658AFD-82F8-4266-98F6-95FD84451E4E}" srcOrd="1" destOrd="0" presId="urn:microsoft.com/office/officeart/2008/layout/SquareAccent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62C04-5D6F-46FA-B53B-CD1DDE8BA0E7}" type="doc">
      <dgm:prSet loTypeId="urn:microsoft.com/office/officeart/2005/8/layout/pyramid1" loCatId="pyramid" qsTypeId="urn:microsoft.com/office/officeart/2005/8/quickstyle/simple1" qsCatId="simple" csTypeId="urn:microsoft.com/office/officeart/2005/8/colors/accent2_2" csCatId="accent2" phldr="1"/>
      <dgm:spPr/>
    </dgm:pt>
    <dgm:pt modelId="{785A2619-1E5C-45A9-A9AF-43585B1596F7}">
      <dgm:prSet phldrT="[ข้อความ]"/>
      <dgm:spPr/>
      <dgm:t>
        <a:bodyPr/>
        <a:lstStyle/>
        <a:p>
          <a:r>
            <a:rPr lang="th-TH" dirty="0" smtClean="0"/>
            <a:t>พยาบาล</a:t>
          </a:r>
          <a:endParaRPr lang="en-US" dirty="0"/>
        </a:p>
      </dgm:t>
    </dgm:pt>
    <dgm:pt modelId="{4BB40CCC-0D61-4CE5-A03C-23AFAFFDE155}" type="parTrans" cxnId="{FF37CA4C-5229-4225-8690-D5214A477D6D}">
      <dgm:prSet/>
      <dgm:spPr/>
      <dgm:t>
        <a:bodyPr/>
        <a:lstStyle/>
        <a:p>
          <a:endParaRPr lang="en-US"/>
        </a:p>
      </dgm:t>
    </dgm:pt>
    <dgm:pt modelId="{E81A6B85-4007-4C9C-BB7A-66C972CB7ADB}" type="sibTrans" cxnId="{FF37CA4C-5229-4225-8690-D5214A477D6D}">
      <dgm:prSet/>
      <dgm:spPr/>
      <dgm:t>
        <a:bodyPr/>
        <a:lstStyle/>
        <a:p>
          <a:endParaRPr lang="en-US"/>
        </a:p>
      </dgm:t>
    </dgm:pt>
    <dgm:pt modelId="{DBFAB5E9-E338-42EB-BC61-94E82BBB4D15}">
      <dgm:prSet phldrT="[ข้อความ]"/>
      <dgm:spPr/>
      <dgm:t>
        <a:bodyPr/>
        <a:lstStyle/>
        <a:p>
          <a:r>
            <a:rPr lang="th-TH" dirty="0" smtClean="0"/>
            <a:t>แพทย์</a:t>
          </a:r>
          <a:endParaRPr lang="en-US" dirty="0"/>
        </a:p>
      </dgm:t>
    </dgm:pt>
    <dgm:pt modelId="{628BC9E8-3875-4CE1-9D8A-EF91FA522381}" type="parTrans" cxnId="{1B8DEF0D-EA93-4A4F-AC3D-FFA7E854E3E1}">
      <dgm:prSet/>
      <dgm:spPr/>
      <dgm:t>
        <a:bodyPr/>
        <a:lstStyle/>
        <a:p>
          <a:endParaRPr lang="en-US"/>
        </a:p>
      </dgm:t>
    </dgm:pt>
    <dgm:pt modelId="{59068110-45DC-4712-BE65-FD4CE3FBECD1}" type="sibTrans" cxnId="{1B8DEF0D-EA93-4A4F-AC3D-FFA7E854E3E1}">
      <dgm:prSet/>
      <dgm:spPr/>
      <dgm:t>
        <a:bodyPr/>
        <a:lstStyle/>
        <a:p>
          <a:endParaRPr lang="en-US"/>
        </a:p>
      </dgm:t>
    </dgm:pt>
    <dgm:pt modelId="{7F308027-FA28-4444-B13F-A49AB8029402}">
      <dgm:prSet phldrT="[ข้อความ]"/>
      <dgm:spPr/>
      <dgm:t>
        <a:bodyPr/>
        <a:lstStyle/>
        <a:p>
          <a:r>
            <a:rPr lang="en-US" dirty="0" smtClean="0"/>
            <a:t>Lab</a:t>
          </a:r>
          <a:endParaRPr lang="en-US" dirty="0"/>
        </a:p>
      </dgm:t>
    </dgm:pt>
    <dgm:pt modelId="{BFAAE187-00F6-47E8-AC1E-1F44C69DF3A1}" type="parTrans" cxnId="{2643854E-B194-449F-BCF9-BD8EE3EAA403}">
      <dgm:prSet/>
      <dgm:spPr/>
      <dgm:t>
        <a:bodyPr/>
        <a:lstStyle/>
        <a:p>
          <a:endParaRPr lang="en-US"/>
        </a:p>
      </dgm:t>
    </dgm:pt>
    <dgm:pt modelId="{7D25C101-B7C9-4067-A67B-CC2F22B0DA8E}" type="sibTrans" cxnId="{2643854E-B194-449F-BCF9-BD8EE3EAA403}">
      <dgm:prSet/>
      <dgm:spPr/>
      <dgm:t>
        <a:bodyPr/>
        <a:lstStyle/>
        <a:p>
          <a:endParaRPr lang="en-US"/>
        </a:p>
      </dgm:t>
    </dgm:pt>
    <dgm:pt modelId="{2E955A7E-99E6-4C79-B70D-D491A00674BF}">
      <dgm:prSet phldrT="[ข้อความ]" custT="1"/>
      <dgm:spPr/>
      <dgm:t>
        <a:bodyPr/>
        <a:lstStyle/>
        <a:p>
          <a:r>
            <a:rPr lang="th-TH" sz="2000" dirty="0" smtClean="0"/>
            <a:t>                                                           </a:t>
          </a:r>
          <a:r>
            <a:rPr lang="en-US" sz="2000" dirty="0" smtClean="0"/>
            <a:t>Back office</a:t>
          </a:r>
          <a:endParaRPr lang="en-US" sz="2000" dirty="0"/>
        </a:p>
      </dgm:t>
    </dgm:pt>
    <dgm:pt modelId="{C2CDFD7A-38FD-4DFF-B399-5009B9D23AD9}" type="parTrans" cxnId="{032AB916-A88F-4A06-BE5F-2B68FD82F57D}">
      <dgm:prSet/>
      <dgm:spPr/>
      <dgm:t>
        <a:bodyPr/>
        <a:lstStyle/>
        <a:p>
          <a:endParaRPr lang="en-US"/>
        </a:p>
      </dgm:t>
    </dgm:pt>
    <dgm:pt modelId="{E467B0DB-2EC4-48A7-8911-A4066C4C3566}" type="sibTrans" cxnId="{032AB916-A88F-4A06-BE5F-2B68FD82F57D}">
      <dgm:prSet/>
      <dgm:spPr/>
      <dgm:t>
        <a:bodyPr/>
        <a:lstStyle/>
        <a:p>
          <a:endParaRPr lang="en-US"/>
        </a:p>
      </dgm:t>
    </dgm:pt>
    <dgm:pt modelId="{7A483338-C7D7-4575-8AE1-2D528506EEFD}" type="pres">
      <dgm:prSet presAssocID="{34762C04-5D6F-46FA-B53B-CD1DDE8BA0E7}" presName="Name0" presStyleCnt="0">
        <dgm:presLayoutVars>
          <dgm:dir/>
          <dgm:animLvl val="lvl"/>
          <dgm:resizeHandles val="exact"/>
        </dgm:presLayoutVars>
      </dgm:prSet>
      <dgm:spPr/>
    </dgm:pt>
    <dgm:pt modelId="{97E35578-1C23-4993-A90F-51D45BE0AD93}" type="pres">
      <dgm:prSet presAssocID="{2E955A7E-99E6-4C79-B70D-D491A00674BF}" presName="Name8" presStyleCnt="0"/>
      <dgm:spPr/>
    </dgm:pt>
    <dgm:pt modelId="{707508F6-96F5-4AF9-B275-CDDE926E9C0A}" type="pres">
      <dgm:prSet presAssocID="{2E955A7E-99E6-4C79-B70D-D491A00674B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32EB9-3A09-436A-90E5-2654054FCCFE}" type="pres">
      <dgm:prSet presAssocID="{2E955A7E-99E6-4C79-B70D-D491A00674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789B-69DB-44BD-A994-F229587595CE}" type="pres">
      <dgm:prSet presAssocID="{7F308027-FA28-4444-B13F-A49AB8029402}" presName="Name8" presStyleCnt="0"/>
      <dgm:spPr/>
    </dgm:pt>
    <dgm:pt modelId="{CF3224FB-91DB-4CB8-946A-560A3B619265}" type="pres">
      <dgm:prSet presAssocID="{7F308027-FA28-4444-B13F-A49AB802940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3030A-082F-4E4F-B42B-9BCE8E36CE4A}" type="pres">
      <dgm:prSet presAssocID="{7F308027-FA28-4444-B13F-A49AB80294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EE44D-216C-4FE8-868F-644DC1863F16}" type="pres">
      <dgm:prSet presAssocID="{785A2619-1E5C-45A9-A9AF-43585B1596F7}" presName="Name8" presStyleCnt="0"/>
      <dgm:spPr/>
    </dgm:pt>
    <dgm:pt modelId="{41717D38-0AA2-4C58-971D-06608A6C966E}" type="pres">
      <dgm:prSet presAssocID="{785A2619-1E5C-45A9-A9AF-43585B1596F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415DD-B8DF-4EA1-8BAC-2B87DD094270}" type="pres">
      <dgm:prSet presAssocID="{785A2619-1E5C-45A9-A9AF-43585B1596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5FAE6-1A95-4C3A-B84F-A500A81243DC}" type="pres">
      <dgm:prSet presAssocID="{DBFAB5E9-E338-42EB-BC61-94E82BBB4D15}" presName="Name8" presStyleCnt="0"/>
      <dgm:spPr/>
    </dgm:pt>
    <dgm:pt modelId="{56C79183-5F5F-481F-93BA-BD8CD57E5FE6}" type="pres">
      <dgm:prSet presAssocID="{DBFAB5E9-E338-42EB-BC61-94E82BBB4D1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6AE2D-674C-4902-BE22-B32C1BEC7524}" type="pres">
      <dgm:prSet presAssocID="{DBFAB5E9-E338-42EB-BC61-94E82BBB4D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70712-A4CF-4225-96C7-CC96F73AB2B7}" type="presOf" srcId="{2E955A7E-99E6-4C79-B70D-D491A00674BF}" destId="{707508F6-96F5-4AF9-B275-CDDE926E9C0A}" srcOrd="0" destOrd="0" presId="urn:microsoft.com/office/officeart/2005/8/layout/pyramid1"/>
    <dgm:cxn modelId="{032AB916-A88F-4A06-BE5F-2B68FD82F57D}" srcId="{34762C04-5D6F-46FA-B53B-CD1DDE8BA0E7}" destId="{2E955A7E-99E6-4C79-B70D-D491A00674BF}" srcOrd="0" destOrd="0" parTransId="{C2CDFD7A-38FD-4DFF-B399-5009B9D23AD9}" sibTransId="{E467B0DB-2EC4-48A7-8911-A4066C4C3566}"/>
    <dgm:cxn modelId="{A077F2D5-BE6C-4B43-BDB9-C8696F1A2E54}" type="presOf" srcId="{7F308027-FA28-4444-B13F-A49AB8029402}" destId="{2493030A-082F-4E4F-B42B-9BCE8E36CE4A}" srcOrd="1" destOrd="0" presId="urn:microsoft.com/office/officeart/2005/8/layout/pyramid1"/>
    <dgm:cxn modelId="{7CC4C5ED-7805-46A4-840D-E6D69A88AE28}" type="presOf" srcId="{785A2619-1E5C-45A9-A9AF-43585B1596F7}" destId="{41717D38-0AA2-4C58-971D-06608A6C966E}" srcOrd="0" destOrd="0" presId="urn:microsoft.com/office/officeart/2005/8/layout/pyramid1"/>
    <dgm:cxn modelId="{8E356A60-49CB-4F96-9DC9-E313B18A1EDD}" type="presOf" srcId="{2E955A7E-99E6-4C79-B70D-D491A00674BF}" destId="{CDA32EB9-3A09-436A-90E5-2654054FCCFE}" srcOrd="1" destOrd="0" presId="urn:microsoft.com/office/officeart/2005/8/layout/pyramid1"/>
    <dgm:cxn modelId="{AE02DAB7-E104-4455-8B26-5EE1B3BBAE76}" type="presOf" srcId="{DBFAB5E9-E338-42EB-BC61-94E82BBB4D15}" destId="{56C79183-5F5F-481F-93BA-BD8CD57E5FE6}" srcOrd="0" destOrd="0" presId="urn:microsoft.com/office/officeart/2005/8/layout/pyramid1"/>
    <dgm:cxn modelId="{711B09A3-AFE2-4838-AE36-50EA709E5FF6}" type="presOf" srcId="{785A2619-1E5C-45A9-A9AF-43585B1596F7}" destId="{CE9415DD-B8DF-4EA1-8BAC-2B87DD094270}" srcOrd="1" destOrd="0" presId="urn:microsoft.com/office/officeart/2005/8/layout/pyramid1"/>
    <dgm:cxn modelId="{FF37CA4C-5229-4225-8690-D5214A477D6D}" srcId="{34762C04-5D6F-46FA-B53B-CD1DDE8BA0E7}" destId="{785A2619-1E5C-45A9-A9AF-43585B1596F7}" srcOrd="2" destOrd="0" parTransId="{4BB40CCC-0D61-4CE5-A03C-23AFAFFDE155}" sibTransId="{E81A6B85-4007-4C9C-BB7A-66C972CB7ADB}"/>
    <dgm:cxn modelId="{2643854E-B194-449F-BCF9-BD8EE3EAA403}" srcId="{34762C04-5D6F-46FA-B53B-CD1DDE8BA0E7}" destId="{7F308027-FA28-4444-B13F-A49AB8029402}" srcOrd="1" destOrd="0" parTransId="{BFAAE187-00F6-47E8-AC1E-1F44C69DF3A1}" sibTransId="{7D25C101-B7C9-4067-A67B-CC2F22B0DA8E}"/>
    <dgm:cxn modelId="{1B8DEF0D-EA93-4A4F-AC3D-FFA7E854E3E1}" srcId="{34762C04-5D6F-46FA-B53B-CD1DDE8BA0E7}" destId="{DBFAB5E9-E338-42EB-BC61-94E82BBB4D15}" srcOrd="3" destOrd="0" parTransId="{628BC9E8-3875-4CE1-9D8A-EF91FA522381}" sibTransId="{59068110-45DC-4712-BE65-FD4CE3FBECD1}"/>
    <dgm:cxn modelId="{6A148576-5E71-4B1A-BECD-AFD3CF53CD3E}" type="presOf" srcId="{34762C04-5D6F-46FA-B53B-CD1DDE8BA0E7}" destId="{7A483338-C7D7-4575-8AE1-2D528506EEFD}" srcOrd="0" destOrd="0" presId="urn:microsoft.com/office/officeart/2005/8/layout/pyramid1"/>
    <dgm:cxn modelId="{678080BA-FB01-4B18-A102-391A0129FA0D}" type="presOf" srcId="{7F308027-FA28-4444-B13F-A49AB8029402}" destId="{CF3224FB-91DB-4CB8-946A-560A3B619265}" srcOrd="0" destOrd="0" presId="urn:microsoft.com/office/officeart/2005/8/layout/pyramid1"/>
    <dgm:cxn modelId="{187D0F84-9C99-4BAA-98D9-622449CD291B}" type="presOf" srcId="{DBFAB5E9-E338-42EB-BC61-94E82BBB4D15}" destId="{A126AE2D-674C-4902-BE22-B32C1BEC7524}" srcOrd="1" destOrd="0" presId="urn:microsoft.com/office/officeart/2005/8/layout/pyramid1"/>
    <dgm:cxn modelId="{54C251A6-48A3-443E-9F9E-77159D92A92A}" type="presParOf" srcId="{7A483338-C7D7-4575-8AE1-2D528506EEFD}" destId="{97E35578-1C23-4993-A90F-51D45BE0AD93}" srcOrd="0" destOrd="0" presId="urn:microsoft.com/office/officeart/2005/8/layout/pyramid1"/>
    <dgm:cxn modelId="{50495195-0F45-45A5-BFCA-E4E657762E2F}" type="presParOf" srcId="{97E35578-1C23-4993-A90F-51D45BE0AD93}" destId="{707508F6-96F5-4AF9-B275-CDDE926E9C0A}" srcOrd="0" destOrd="0" presId="urn:microsoft.com/office/officeart/2005/8/layout/pyramid1"/>
    <dgm:cxn modelId="{2216D00E-D9F0-436D-84A2-0665105D19D5}" type="presParOf" srcId="{97E35578-1C23-4993-A90F-51D45BE0AD93}" destId="{CDA32EB9-3A09-436A-90E5-2654054FCCFE}" srcOrd="1" destOrd="0" presId="urn:microsoft.com/office/officeart/2005/8/layout/pyramid1"/>
    <dgm:cxn modelId="{BFD2510F-FD41-4400-B264-4259A060DF37}" type="presParOf" srcId="{7A483338-C7D7-4575-8AE1-2D528506EEFD}" destId="{8542789B-69DB-44BD-A994-F229587595CE}" srcOrd="1" destOrd="0" presId="urn:microsoft.com/office/officeart/2005/8/layout/pyramid1"/>
    <dgm:cxn modelId="{1812FAC0-459A-4F97-B83A-C057A3F5308B}" type="presParOf" srcId="{8542789B-69DB-44BD-A994-F229587595CE}" destId="{CF3224FB-91DB-4CB8-946A-560A3B619265}" srcOrd="0" destOrd="0" presId="urn:microsoft.com/office/officeart/2005/8/layout/pyramid1"/>
    <dgm:cxn modelId="{989F04E5-A94F-4A25-8548-4EEFF70436DE}" type="presParOf" srcId="{8542789B-69DB-44BD-A994-F229587595CE}" destId="{2493030A-082F-4E4F-B42B-9BCE8E36CE4A}" srcOrd="1" destOrd="0" presId="urn:microsoft.com/office/officeart/2005/8/layout/pyramid1"/>
    <dgm:cxn modelId="{2E99CFBD-5A4D-44D5-B716-B75DCDFD96DC}" type="presParOf" srcId="{7A483338-C7D7-4575-8AE1-2D528506EEFD}" destId="{920EE44D-216C-4FE8-868F-644DC1863F16}" srcOrd="2" destOrd="0" presId="urn:microsoft.com/office/officeart/2005/8/layout/pyramid1"/>
    <dgm:cxn modelId="{0AB8F914-BC37-4A87-B15A-EBC962AB969A}" type="presParOf" srcId="{920EE44D-216C-4FE8-868F-644DC1863F16}" destId="{41717D38-0AA2-4C58-971D-06608A6C966E}" srcOrd="0" destOrd="0" presId="urn:microsoft.com/office/officeart/2005/8/layout/pyramid1"/>
    <dgm:cxn modelId="{2D273EF2-0984-4EDB-8F8F-6817B13BA3B2}" type="presParOf" srcId="{920EE44D-216C-4FE8-868F-644DC1863F16}" destId="{CE9415DD-B8DF-4EA1-8BAC-2B87DD094270}" srcOrd="1" destOrd="0" presId="urn:microsoft.com/office/officeart/2005/8/layout/pyramid1"/>
    <dgm:cxn modelId="{FF1D454B-88B8-46F8-A276-EFF0D94B600E}" type="presParOf" srcId="{7A483338-C7D7-4575-8AE1-2D528506EEFD}" destId="{E9E5FAE6-1A95-4C3A-B84F-A500A81243DC}" srcOrd="3" destOrd="0" presId="urn:microsoft.com/office/officeart/2005/8/layout/pyramid1"/>
    <dgm:cxn modelId="{B2CFAF7E-B852-4E0D-B42F-B971C7AF188F}" type="presParOf" srcId="{E9E5FAE6-1A95-4C3A-B84F-A500A81243DC}" destId="{56C79183-5F5F-481F-93BA-BD8CD57E5FE6}" srcOrd="0" destOrd="0" presId="urn:microsoft.com/office/officeart/2005/8/layout/pyramid1"/>
    <dgm:cxn modelId="{40123D1A-00F2-4DEF-8D1A-90CADC948948}" type="presParOf" srcId="{E9E5FAE6-1A95-4C3A-B84F-A500A81243DC}" destId="{A126AE2D-674C-4902-BE22-B32C1BEC75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E25D1-A17B-4D04-B532-EEBA53E35E56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45E8FF0-222C-4F44-8BD1-12977D025C51}">
      <dgm:prSet phldrT="[ข้อความ]"/>
      <dgm:spPr/>
      <dgm:t>
        <a:bodyPr/>
        <a:lstStyle/>
        <a:p>
          <a:r>
            <a:rPr lang="th-TH" dirty="0" smtClean="0"/>
            <a:t>แพทย์</a:t>
          </a:r>
          <a:endParaRPr lang="en-US" dirty="0"/>
        </a:p>
      </dgm:t>
    </dgm:pt>
    <dgm:pt modelId="{97AE7D01-0DEB-45E8-944C-2F63D065AD83}" type="parTrans" cxnId="{68A369F8-72FF-46D0-AB5D-7B74783A4286}">
      <dgm:prSet/>
      <dgm:spPr/>
      <dgm:t>
        <a:bodyPr/>
        <a:lstStyle/>
        <a:p>
          <a:endParaRPr lang="en-US"/>
        </a:p>
      </dgm:t>
    </dgm:pt>
    <dgm:pt modelId="{C17F0A43-BF0B-4CA4-BDE9-1DFD306E7E93}" type="sibTrans" cxnId="{68A369F8-72FF-46D0-AB5D-7B74783A4286}">
      <dgm:prSet/>
      <dgm:spPr/>
      <dgm:t>
        <a:bodyPr/>
        <a:lstStyle/>
        <a:p>
          <a:endParaRPr lang="en-US"/>
        </a:p>
      </dgm:t>
    </dgm:pt>
    <dgm:pt modelId="{077CAC45-A796-4B88-8483-BBE01060C051}">
      <dgm:prSet phldrT="[ข้อความ]"/>
      <dgm:spPr/>
      <dgm:t>
        <a:bodyPr/>
        <a:lstStyle/>
        <a:p>
          <a:r>
            <a:rPr lang="th-TH" dirty="0" smtClean="0"/>
            <a:t>ความสุข</a:t>
          </a:r>
          <a:endParaRPr lang="en-US" dirty="0"/>
        </a:p>
      </dgm:t>
    </dgm:pt>
    <dgm:pt modelId="{3A44787F-1923-4E20-ABB6-21A9283A1ADB}" type="parTrans" cxnId="{0DE255F4-5D41-4C89-9C8D-F9FC7EBA939C}">
      <dgm:prSet/>
      <dgm:spPr/>
      <dgm:t>
        <a:bodyPr/>
        <a:lstStyle/>
        <a:p>
          <a:endParaRPr lang="en-US"/>
        </a:p>
      </dgm:t>
    </dgm:pt>
    <dgm:pt modelId="{EE0841F3-062C-4FC7-8634-EB654DF0E70E}" type="sibTrans" cxnId="{0DE255F4-5D41-4C89-9C8D-F9FC7EBA939C}">
      <dgm:prSet/>
      <dgm:spPr/>
      <dgm:t>
        <a:bodyPr/>
        <a:lstStyle/>
        <a:p>
          <a:endParaRPr lang="en-US"/>
        </a:p>
      </dgm:t>
    </dgm:pt>
    <dgm:pt modelId="{1ACA56EE-C71D-43E1-92AF-0813A18A5988}">
      <dgm:prSet phldrT="[ข้อความ]"/>
      <dgm:spPr/>
      <dgm:t>
        <a:bodyPr/>
        <a:lstStyle/>
        <a:p>
          <a:r>
            <a:rPr lang="th-TH" dirty="0" smtClean="0"/>
            <a:t>รายได้</a:t>
          </a:r>
          <a:endParaRPr lang="en-US" dirty="0"/>
        </a:p>
      </dgm:t>
    </dgm:pt>
    <dgm:pt modelId="{317E604F-5ED8-4939-85D8-FC67F0227156}" type="parTrans" cxnId="{38EA4581-A219-4B15-BE7E-0234A28EB207}">
      <dgm:prSet/>
      <dgm:spPr/>
      <dgm:t>
        <a:bodyPr/>
        <a:lstStyle/>
        <a:p>
          <a:endParaRPr lang="en-US"/>
        </a:p>
      </dgm:t>
    </dgm:pt>
    <dgm:pt modelId="{CBB22097-8DF4-4681-8CE0-48F6A4986945}" type="sibTrans" cxnId="{38EA4581-A219-4B15-BE7E-0234A28EB207}">
      <dgm:prSet/>
      <dgm:spPr/>
      <dgm:t>
        <a:bodyPr/>
        <a:lstStyle/>
        <a:p>
          <a:endParaRPr lang="en-US"/>
        </a:p>
      </dgm:t>
    </dgm:pt>
    <dgm:pt modelId="{B3A4D3F9-AFEA-4C1F-983E-EE7D2F6527BF}">
      <dgm:prSet phldrT="[ข้อความ]"/>
      <dgm:spPr/>
      <dgm:t>
        <a:bodyPr/>
        <a:lstStyle/>
        <a:p>
          <a:r>
            <a:rPr lang="th-TH" dirty="0" smtClean="0"/>
            <a:t>ฟ้องร้อง</a:t>
          </a:r>
          <a:endParaRPr lang="en-US" dirty="0"/>
        </a:p>
      </dgm:t>
    </dgm:pt>
    <dgm:pt modelId="{D7B7D281-0F43-4578-BC9E-227421DABC8E}" type="parTrans" cxnId="{6AF629EE-5919-4205-A7D1-CD5650F8971C}">
      <dgm:prSet/>
      <dgm:spPr/>
      <dgm:t>
        <a:bodyPr/>
        <a:lstStyle/>
        <a:p>
          <a:endParaRPr lang="en-US"/>
        </a:p>
      </dgm:t>
    </dgm:pt>
    <dgm:pt modelId="{9ACC0ACC-E6A6-40FC-BA48-23783B273298}" type="sibTrans" cxnId="{6AF629EE-5919-4205-A7D1-CD5650F8971C}">
      <dgm:prSet/>
      <dgm:spPr/>
      <dgm:t>
        <a:bodyPr/>
        <a:lstStyle/>
        <a:p>
          <a:endParaRPr lang="en-US"/>
        </a:p>
      </dgm:t>
    </dgm:pt>
    <dgm:pt modelId="{31155353-254F-480E-8506-0DE77EBE0B66}">
      <dgm:prSet phldrT="[ข้อความ]"/>
      <dgm:spPr/>
      <dgm:t>
        <a:bodyPr/>
        <a:lstStyle/>
        <a:p>
          <a:r>
            <a:rPr lang="th-TH" dirty="0" smtClean="0"/>
            <a:t>งานที่เรียนมา</a:t>
          </a:r>
          <a:endParaRPr lang="en-US" dirty="0"/>
        </a:p>
      </dgm:t>
    </dgm:pt>
    <dgm:pt modelId="{E8C02903-5722-4BC5-81D6-715FA8D34C01}" type="parTrans" cxnId="{5812DAFD-6B6B-422A-B0D4-33C5E7F8AF3B}">
      <dgm:prSet/>
      <dgm:spPr/>
      <dgm:t>
        <a:bodyPr/>
        <a:lstStyle/>
        <a:p>
          <a:endParaRPr lang="en-US"/>
        </a:p>
      </dgm:t>
    </dgm:pt>
    <dgm:pt modelId="{B5F8EC46-95B6-485A-B454-85A884DAF694}" type="sibTrans" cxnId="{5812DAFD-6B6B-422A-B0D4-33C5E7F8AF3B}">
      <dgm:prSet/>
      <dgm:spPr/>
      <dgm:t>
        <a:bodyPr/>
        <a:lstStyle/>
        <a:p>
          <a:endParaRPr lang="en-US"/>
        </a:p>
      </dgm:t>
    </dgm:pt>
    <dgm:pt modelId="{9E867125-85B3-464A-8F74-B30DFC0C5D67}" type="pres">
      <dgm:prSet presAssocID="{13EE25D1-A17B-4D04-B532-EEBA53E35E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2E847-7D4E-454C-9E10-B79EFF3B4B2C}" type="pres">
      <dgm:prSet presAssocID="{045E8FF0-222C-4F44-8BD1-12977D025C51}" presName="centerShape" presStyleLbl="node0" presStyleIdx="0" presStyleCnt="1"/>
      <dgm:spPr/>
      <dgm:t>
        <a:bodyPr/>
        <a:lstStyle/>
        <a:p>
          <a:endParaRPr lang="en-US"/>
        </a:p>
      </dgm:t>
    </dgm:pt>
    <dgm:pt modelId="{5BB66789-4FA4-465B-9856-3FB96D6E7382}" type="pres">
      <dgm:prSet presAssocID="{3A44787F-1923-4E20-ABB6-21A9283A1AD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BF720-2944-428D-B6B3-BE4241ED79D1}" type="pres">
      <dgm:prSet presAssocID="{3A44787F-1923-4E20-ABB6-21A9283A1AD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16FA90A-0F75-46D0-B298-95EA6F76A7AB}" type="pres">
      <dgm:prSet presAssocID="{077CAC45-A796-4B88-8483-BBE01060C0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E52C9-CBFE-4258-B4AC-D6A4F25F25FF}" type="pres">
      <dgm:prSet presAssocID="{317E604F-5ED8-4939-85D8-FC67F022715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9CA3F6-2710-4E59-AAB0-53A21A058CF6}" type="pres">
      <dgm:prSet presAssocID="{317E604F-5ED8-4939-85D8-FC67F022715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320013E-D3DA-4486-91C3-3A5557A02E5F}" type="pres">
      <dgm:prSet presAssocID="{1ACA56EE-C71D-43E1-92AF-0813A18A59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A7689-BF15-41E9-8702-CF8C62CA49AA}" type="pres">
      <dgm:prSet presAssocID="{D7B7D281-0F43-4578-BC9E-227421DABC8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B435EC4-9BD9-43F2-8052-AE761A30972B}" type="pres">
      <dgm:prSet presAssocID="{D7B7D281-0F43-4578-BC9E-227421DABC8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A819289-F285-4BBB-ABD8-C08435E2F6D5}" type="pres">
      <dgm:prSet presAssocID="{B3A4D3F9-AFEA-4C1F-983E-EE7D2F6527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032D3-2AE2-46C6-8106-12E3D101C848}" type="pres">
      <dgm:prSet presAssocID="{E8C02903-5722-4BC5-81D6-715FA8D34C0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76B8E73-355A-4831-8AFE-C3B19943FFBC}" type="pres">
      <dgm:prSet presAssocID="{E8C02903-5722-4BC5-81D6-715FA8D34C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F228034-3E63-46D7-B224-734CD51DDD18}" type="pres">
      <dgm:prSet presAssocID="{31155353-254F-480E-8506-0DE77EBE0B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07BC4-8177-45BF-8F0B-CCB1CE4436EE}" type="presOf" srcId="{E8C02903-5722-4BC5-81D6-715FA8D34C01}" destId="{776B8E73-355A-4831-8AFE-C3B19943FFBC}" srcOrd="1" destOrd="0" presId="urn:microsoft.com/office/officeart/2005/8/layout/radial5"/>
    <dgm:cxn modelId="{6AF629EE-5919-4205-A7D1-CD5650F8971C}" srcId="{045E8FF0-222C-4F44-8BD1-12977D025C51}" destId="{B3A4D3F9-AFEA-4C1F-983E-EE7D2F6527BF}" srcOrd="2" destOrd="0" parTransId="{D7B7D281-0F43-4578-BC9E-227421DABC8E}" sibTransId="{9ACC0ACC-E6A6-40FC-BA48-23783B273298}"/>
    <dgm:cxn modelId="{0BFE0158-CB22-464B-A172-1B2FC785E7EF}" type="presOf" srcId="{13EE25D1-A17B-4D04-B532-EEBA53E35E56}" destId="{9E867125-85B3-464A-8F74-B30DFC0C5D67}" srcOrd="0" destOrd="0" presId="urn:microsoft.com/office/officeart/2005/8/layout/radial5"/>
    <dgm:cxn modelId="{8B5B5BC7-39D1-4490-A967-757B9EA85345}" type="presOf" srcId="{31155353-254F-480E-8506-0DE77EBE0B66}" destId="{CF228034-3E63-46D7-B224-734CD51DDD18}" srcOrd="0" destOrd="0" presId="urn:microsoft.com/office/officeart/2005/8/layout/radial5"/>
    <dgm:cxn modelId="{36AF31E0-0E42-4C30-9874-A2C3E4E8F8A8}" type="presOf" srcId="{D7B7D281-0F43-4578-BC9E-227421DABC8E}" destId="{4B435EC4-9BD9-43F2-8052-AE761A30972B}" srcOrd="1" destOrd="0" presId="urn:microsoft.com/office/officeart/2005/8/layout/radial5"/>
    <dgm:cxn modelId="{8A6ABC03-50BF-4FEC-A1E3-92659276F652}" type="presOf" srcId="{3A44787F-1923-4E20-ABB6-21A9283A1ADB}" destId="{5BB66789-4FA4-465B-9856-3FB96D6E7382}" srcOrd="0" destOrd="0" presId="urn:microsoft.com/office/officeart/2005/8/layout/radial5"/>
    <dgm:cxn modelId="{CC3BD6E7-3546-4E0E-AEA2-FD9537AE7CCB}" type="presOf" srcId="{3A44787F-1923-4E20-ABB6-21A9283A1ADB}" destId="{AE9BF720-2944-428D-B6B3-BE4241ED79D1}" srcOrd="1" destOrd="0" presId="urn:microsoft.com/office/officeart/2005/8/layout/radial5"/>
    <dgm:cxn modelId="{F49A2969-4951-4752-9D97-BE636021BDBC}" type="presOf" srcId="{B3A4D3F9-AFEA-4C1F-983E-EE7D2F6527BF}" destId="{8A819289-F285-4BBB-ABD8-C08435E2F6D5}" srcOrd="0" destOrd="0" presId="urn:microsoft.com/office/officeart/2005/8/layout/radial5"/>
    <dgm:cxn modelId="{C10969BE-B279-4295-9EC3-BF81ADC64B2D}" type="presOf" srcId="{E8C02903-5722-4BC5-81D6-715FA8D34C01}" destId="{38E032D3-2AE2-46C6-8106-12E3D101C848}" srcOrd="0" destOrd="0" presId="urn:microsoft.com/office/officeart/2005/8/layout/radial5"/>
    <dgm:cxn modelId="{B978F697-C76C-475A-91EA-EA057B7D3CEB}" type="presOf" srcId="{317E604F-5ED8-4939-85D8-FC67F0227156}" destId="{BB9CA3F6-2710-4E59-AAB0-53A21A058CF6}" srcOrd="1" destOrd="0" presId="urn:microsoft.com/office/officeart/2005/8/layout/radial5"/>
    <dgm:cxn modelId="{38EA4581-A219-4B15-BE7E-0234A28EB207}" srcId="{045E8FF0-222C-4F44-8BD1-12977D025C51}" destId="{1ACA56EE-C71D-43E1-92AF-0813A18A5988}" srcOrd="1" destOrd="0" parTransId="{317E604F-5ED8-4939-85D8-FC67F0227156}" sibTransId="{CBB22097-8DF4-4681-8CE0-48F6A4986945}"/>
    <dgm:cxn modelId="{3302EBB8-5322-406E-B724-E9206B4E240E}" type="presOf" srcId="{045E8FF0-222C-4F44-8BD1-12977D025C51}" destId="{8CE2E847-7D4E-454C-9E10-B79EFF3B4B2C}" srcOrd="0" destOrd="0" presId="urn:microsoft.com/office/officeart/2005/8/layout/radial5"/>
    <dgm:cxn modelId="{5812DAFD-6B6B-422A-B0D4-33C5E7F8AF3B}" srcId="{045E8FF0-222C-4F44-8BD1-12977D025C51}" destId="{31155353-254F-480E-8506-0DE77EBE0B66}" srcOrd="3" destOrd="0" parTransId="{E8C02903-5722-4BC5-81D6-715FA8D34C01}" sibTransId="{B5F8EC46-95B6-485A-B454-85A884DAF694}"/>
    <dgm:cxn modelId="{9A24E8D3-2B6F-4C9B-9FA7-CB203DFEF6AC}" type="presOf" srcId="{D7B7D281-0F43-4578-BC9E-227421DABC8E}" destId="{4BFA7689-BF15-41E9-8702-CF8C62CA49AA}" srcOrd="0" destOrd="0" presId="urn:microsoft.com/office/officeart/2005/8/layout/radial5"/>
    <dgm:cxn modelId="{68A369F8-72FF-46D0-AB5D-7B74783A4286}" srcId="{13EE25D1-A17B-4D04-B532-EEBA53E35E56}" destId="{045E8FF0-222C-4F44-8BD1-12977D025C51}" srcOrd="0" destOrd="0" parTransId="{97AE7D01-0DEB-45E8-944C-2F63D065AD83}" sibTransId="{C17F0A43-BF0B-4CA4-BDE9-1DFD306E7E93}"/>
    <dgm:cxn modelId="{BBB32B9A-B758-491D-9ADF-510E71B3621E}" type="presOf" srcId="{077CAC45-A796-4B88-8483-BBE01060C051}" destId="{B16FA90A-0F75-46D0-B298-95EA6F76A7AB}" srcOrd="0" destOrd="0" presId="urn:microsoft.com/office/officeart/2005/8/layout/radial5"/>
    <dgm:cxn modelId="{31D006A0-76BE-420E-B41C-28B8CBD4C669}" type="presOf" srcId="{1ACA56EE-C71D-43E1-92AF-0813A18A5988}" destId="{2320013E-D3DA-4486-91C3-3A5557A02E5F}" srcOrd="0" destOrd="0" presId="urn:microsoft.com/office/officeart/2005/8/layout/radial5"/>
    <dgm:cxn modelId="{F7D9FB2A-2695-456C-A8CF-6B74380EB3DE}" type="presOf" srcId="{317E604F-5ED8-4939-85D8-FC67F0227156}" destId="{262E52C9-CBFE-4258-B4AC-D6A4F25F25FF}" srcOrd="0" destOrd="0" presId="urn:microsoft.com/office/officeart/2005/8/layout/radial5"/>
    <dgm:cxn modelId="{0DE255F4-5D41-4C89-9C8D-F9FC7EBA939C}" srcId="{045E8FF0-222C-4F44-8BD1-12977D025C51}" destId="{077CAC45-A796-4B88-8483-BBE01060C051}" srcOrd="0" destOrd="0" parTransId="{3A44787F-1923-4E20-ABB6-21A9283A1ADB}" sibTransId="{EE0841F3-062C-4FC7-8634-EB654DF0E70E}"/>
    <dgm:cxn modelId="{5B2BA23E-7E3D-49E7-9BC0-EC665D10C3A5}" type="presParOf" srcId="{9E867125-85B3-464A-8F74-B30DFC0C5D67}" destId="{8CE2E847-7D4E-454C-9E10-B79EFF3B4B2C}" srcOrd="0" destOrd="0" presId="urn:microsoft.com/office/officeart/2005/8/layout/radial5"/>
    <dgm:cxn modelId="{8D074080-4B34-4DCF-92C5-4ECF8FC3DF17}" type="presParOf" srcId="{9E867125-85B3-464A-8F74-B30DFC0C5D67}" destId="{5BB66789-4FA4-465B-9856-3FB96D6E7382}" srcOrd="1" destOrd="0" presId="urn:microsoft.com/office/officeart/2005/8/layout/radial5"/>
    <dgm:cxn modelId="{41BC7D9C-F743-4006-B212-282EAEDF4594}" type="presParOf" srcId="{5BB66789-4FA4-465B-9856-3FB96D6E7382}" destId="{AE9BF720-2944-428D-B6B3-BE4241ED79D1}" srcOrd="0" destOrd="0" presId="urn:microsoft.com/office/officeart/2005/8/layout/radial5"/>
    <dgm:cxn modelId="{2FB47E8D-A4C5-4554-A1AE-7E7AE87F33CE}" type="presParOf" srcId="{9E867125-85B3-464A-8F74-B30DFC0C5D67}" destId="{B16FA90A-0F75-46D0-B298-95EA6F76A7AB}" srcOrd="2" destOrd="0" presId="urn:microsoft.com/office/officeart/2005/8/layout/radial5"/>
    <dgm:cxn modelId="{47104785-E189-41A8-88AC-11518C38E632}" type="presParOf" srcId="{9E867125-85B3-464A-8F74-B30DFC0C5D67}" destId="{262E52C9-CBFE-4258-B4AC-D6A4F25F25FF}" srcOrd="3" destOrd="0" presId="urn:microsoft.com/office/officeart/2005/8/layout/radial5"/>
    <dgm:cxn modelId="{C4C3F3EC-AB90-4C02-8C6B-C5EE431E8266}" type="presParOf" srcId="{262E52C9-CBFE-4258-B4AC-D6A4F25F25FF}" destId="{BB9CA3F6-2710-4E59-AAB0-53A21A058CF6}" srcOrd="0" destOrd="0" presId="urn:microsoft.com/office/officeart/2005/8/layout/radial5"/>
    <dgm:cxn modelId="{8CBF76C9-951D-43A8-A169-C73FB9F0E2BE}" type="presParOf" srcId="{9E867125-85B3-464A-8F74-B30DFC0C5D67}" destId="{2320013E-D3DA-4486-91C3-3A5557A02E5F}" srcOrd="4" destOrd="0" presId="urn:microsoft.com/office/officeart/2005/8/layout/radial5"/>
    <dgm:cxn modelId="{50F509B1-C9D9-41EB-9589-232903223D67}" type="presParOf" srcId="{9E867125-85B3-464A-8F74-B30DFC0C5D67}" destId="{4BFA7689-BF15-41E9-8702-CF8C62CA49AA}" srcOrd="5" destOrd="0" presId="urn:microsoft.com/office/officeart/2005/8/layout/radial5"/>
    <dgm:cxn modelId="{97DB3510-EB44-413E-81AF-E130FACD916F}" type="presParOf" srcId="{4BFA7689-BF15-41E9-8702-CF8C62CA49AA}" destId="{4B435EC4-9BD9-43F2-8052-AE761A30972B}" srcOrd="0" destOrd="0" presId="urn:microsoft.com/office/officeart/2005/8/layout/radial5"/>
    <dgm:cxn modelId="{3A7331DA-F926-4946-AFB1-826E5A9B9286}" type="presParOf" srcId="{9E867125-85B3-464A-8F74-B30DFC0C5D67}" destId="{8A819289-F285-4BBB-ABD8-C08435E2F6D5}" srcOrd="6" destOrd="0" presId="urn:microsoft.com/office/officeart/2005/8/layout/radial5"/>
    <dgm:cxn modelId="{AE4E9444-5AFE-4143-B5AA-977B0AB64728}" type="presParOf" srcId="{9E867125-85B3-464A-8F74-B30DFC0C5D67}" destId="{38E032D3-2AE2-46C6-8106-12E3D101C848}" srcOrd="7" destOrd="0" presId="urn:microsoft.com/office/officeart/2005/8/layout/radial5"/>
    <dgm:cxn modelId="{3B28F2CB-54C2-4DA3-8845-15DCA5107A8E}" type="presParOf" srcId="{38E032D3-2AE2-46C6-8106-12E3D101C848}" destId="{776B8E73-355A-4831-8AFE-C3B19943FFBC}" srcOrd="0" destOrd="0" presId="urn:microsoft.com/office/officeart/2005/8/layout/radial5"/>
    <dgm:cxn modelId="{81D67760-BAB2-48CB-84C3-3A17F0DFC0FD}" type="presParOf" srcId="{9E867125-85B3-464A-8F74-B30DFC0C5D67}" destId="{CF228034-3E63-46D7-B224-734CD51DDD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5B787-6F92-4674-B9FE-21D0E2ED9632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A6FD0A-B113-4842-BE0C-03E6F012FEEE}">
      <dgm:prSet phldrT="[ข้อความ]"/>
      <dgm:spPr/>
      <dgm:t>
        <a:bodyPr/>
        <a:lstStyle/>
        <a:p>
          <a:r>
            <a:rPr lang="en-US" dirty="0" smtClean="0"/>
            <a:t>Med</a:t>
          </a:r>
          <a:endParaRPr lang="en-US" dirty="0"/>
        </a:p>
      </dgm:t>
    </dgm:pt>
    <dgm:pt modelId="{B32BCA0A-B75F-4541-86A9-1AAFCDE97BD3}" type="parTrans" cxnId="{9283DDDB-A1AD-4D73-9C0E-5D67A78227E6}">
      <dgm:prSet/>
      <dgm:spPr/>
      <dgm:t>
        <a:bodyPr/>
        <a:lstStyle/>
        <a:p>
          <a:endParaRPr lang="en-US"/>
        </a:p>
      </dgm:t>
    </dgm:pt>
    <dgm:pt modelId="{D8DDA27A-BE5D-453D-A661-45AF2B1361C3}" type="sibTrans" cxnId="{9283DDDB-A1AD-4D73-9C0E-5D67A78227E6}">
      <dgm:prSet/>
      <dgm:spPr/>
      <dgm:t>
        <a:bodyPr/>
        <a:lstStyle/>
        <a:p>
          <a:endParaRPr lang="en-US"/>
        </a:p>
      </dgm:t>
    </dgm:pt>
    <dgm:pt modelId="{8AA7B92D-AD0E-4670-9974-16C6F7485743}">
      <dgm:prSet phldrT="[ข้อความ]"/>
      <dgm:spPr/>
      <dgm:t>
        <a:bodyPr/>
        <a:lstStyle/>
        <a:p>
          <a:r>
            <a:rPr lang="en-US" dirty="0" smtClean="0"/>
            <a:t>ICU</a:t>
          </a:r>
          <a:endParaRPr lang="en-US" dirty="0"/>
        </a:p>
      </dgm:t>
    </dgm:pt>
    <dgm:pt modelId="{AEE9F01B-BAF8-4CCA-B867-2DEC40FDFACF}" type="parTrans" cxnId="{3C25BCC2-26CD-4CD4-B795-30541CE849A3}">
      <dgm:prSet/>
      <dgm:spPr/>
      <dgm:t>
        <a:bodyPr/>
        <a:lstStyle/>
        <a:p>
          <a:endParaRPr lang="en-US"/>
        </a:p>
      </dgm:t>
    </dgm:pt>
    <dgm:pt modelId="{7C11782D-43D2-41E3-88B8-9CA2A65128EA}" type="sibTrans" cxnId="{3C25BCC2-26CD-4CD4-B795-30541CE849A3}">
      <dgm:prSet/>
      <dgm:spPr/>
      <dgm:t>
        <a:bodyPr/>
        <a:lstStyle/>
        <a:p>
          <a:endParaRPr lang="en-US"/>
        </a:p>
      </dgm:t>
    </dgm:pt>
    <dgm:pt modelId="{1E04E799-421D-495D-BFD3-86EA09F5674D}">
      <dgm:prSet phldrT="[ข้อความ]"/>
      <dgm:spPr/>
      <dgm:t>
        <a:bodyPr/>
        <a:lstStyle/>
        <a:p>
          <a:r>
            <a:rPr lang="en-US" dirty="0" smtClean="0"/>
            <a:t>Lab</a:t>
          </a:r>
          <a:endParaRPr lang="en-US" dirty="0"/>
        </a:p>
      </dgm:t>
    </dgm:pt>
    <dgm:pt modelId="{FF83F137-90F2-4738-955C-5B45E8BD9E5B}" type="parTrans" cxnId="{2C5D752B-DAEB-406B-B2F6-AE37514282B0}">
      <dgm:prSet/>
      <dgm:spPr/>
      <dgm:t>
        <a:bodyPr/>
        <a:lstStyle/>
        <a:p>
          <a:endParaRPr lang="en-US"/>
        </a:p>
      </dgm:t>
    </dgm:pt>
    <dgm:pt modelId="{01EA4B8D-0924-41E6-8088-7FF529901330}" type="sibTrans" cxnId="{2C5D752B-DAEB-406B-B2F6-AE37514282B0}">
      <dgm:prSet/>
      <dgm:spPr/>
      <dgm:t>
        <a:bodyPr/>
        <a:lstStyle/>
        <a:p>
          <a:endParaRPr lang="en-US"/>
        </a:p>
      </dgm:t>
    </dgm:pt>
    <dgm:pt modelId="{2050D894-7358-4211-9D26-19805E87D8CF}">
      <dgm:prSet phldrT="[ข้อความ]"/>
      <dgm:spPr/>
      <dgm:t>
        <a:bodyPr/>
        <a:lstStyle/>
        <a:p>
          <a:r>
            <a:rPr lang="en-US" dirty="0" smtClean="0"/>
            <a:t>X-ray</a:t>
          </a:r>
          <a:endParaRPr lang="en-US" dirty="0"/>
        </a:p>
      </dgm:t>
    </dgm:pt>
    <dgm:pt modelId="{4A18E5AC-AC8E-4AAF-B13E-9BE11586AE65}" type="parTrans" cxnId="{594C2B2C-3E44-49E5-A5F8-CDB2C4BEE8D8}">
      <dgm:prSet/>
      <dgm:spPr/>
      <dgm:t>
        <a:bodyPr/>
        <a:lstStyle/>
        <a:p>
          <a:endParaRPr lang="en-US"/>
        </a:p>
      </dgm:t>
    </dgm:pt>
    <dgm:pt modelId="{30205BCA-7F62-4A47-9260-134A0F3A45E1}" type="sibTrans" cxnId="{594C2B2C-3E44-49E5-A5F8-CDB2C4BEE8D8}">
      <dgm:prSet/>
      <dgm:spPr/>
      <dgm:t>
        <a:bodyPr/>
        <a:lstStyle/>
        <a:p>
          <a:endParaRPr lang="en-US"/>
        </a:p>
      </dgm:t>
    </dgm:pt>
    <dgm:pt modelId="{A3912928-096F-4A3D-8E44-3DA4039E9F84}">
      <dgm:prSet phldrT="[ข้อความ]"/>
      <dgm:spPr/>
      <dgm:t>
        <a:bodyPr/>
        <a:lstStyle/>
        <a:p>
          <a:r>
            <a:rPr lang="en-US" dirty="0" smtClean="0"/>
            <a:t>Drug</a:t>
          </a:r>
          <a:endParaRPr lang="en-US" dirty="0"/>
        </a:p>
      </dgm:t>
    </dgm:pt>
    <dgm:pt modelId="{B96100BF-11A3-44EC-94A9-46CDAA2C4FF5}" type="parTrans" cxnId="{3903F56D-B4A8-4F7C-B0B2-C5B71295BDA5}">
      <dgm:prSet/>
      <dgm:spPr/>
      <dgm:t>
        <a:bodyPr/>
        <a:lstStyle/>
        <a:p>
          <a:endParaRPr lang="en-US"/>
        </a:p>
      </dgm:t>
    </dgm:pt>
    <dgm:pt modelId="{9F914D5B-A79D-42AA-AD21-63E61619E4C1}" type="sibTrans" cxnId="{3903F56D-B4A8-4F7C-B0B2-C5B71295BDA5}">
      <dgm:prSet/>
      <dgm:spPr/>
      <dgm:t>
        <a:bodyPr/>
        <a:lstStyle/>
        <a:p>
          <a:endParaRPr lang="en-US"/>
        </a:p>
      </dgm:t>
    </dgm:pt>
    <dgm:pt modelId="{7D9C31D1-392E-480B-A982-D086DDAC2E81}" type="pres">
      <dgm:prSet presAssocID="{A375B787-6F92-4674-B9FE-21D0E2ED96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51BA1-B393-49CB-AC2F-B9DBAA4A4B50}" type="pres">
      <dgm:prSet presAssocID="{43A6FD0A-B113-4842-BE0C-03E6F012FEEE}" presName="centerShape" presStyleLbl="node0" presStyleIdx="0" presStyleCnt="1"/>
      <dgm:spPr/>
      <dgm:t>
        <a:bodyPr/>
        <a:lstStyle/>
        <a:p>
          <a:endParaRPr lang="en-US"/>
        </a:p>
      </dgm:t>
    </dgm:pt>
    <dgm:pt modelId="{A5C6BFC2-F443-414A-A64D-6E7D56DD5337}" type="pres">
      <dgm:prSet presAssocID="{AEE9F01B-BAF8-4CCA-B867-2DEC40FDFAC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01E2F17-9F64-4913-A006-841DD1B1B5AD}" type="pres">
      <dgm:prSet presAssocID="{AEE9F01B-BAF8-4CCA-B867-2DEC40FDFAC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DC670BC-D289-4D4D-A965-2AD59B6E3EF0}" type="pres">
      <dgm:prSet presAssocID="{8AA7B92D-AD0E-4670-9974-16C6F74857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4A4A-8F31-4DFE-A05E-6005EBF0C641}" type="pres">
      <dgm:prSet presAssocID="{FF83F137-90F2-4738-955C-5B45E8BD9E5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AF31FFB-004D-485B-A580-710993254D31}" type="pres">
      <dgm:prSet presAssocID="{FF83F137-90F2-4738-955C-5B45E8BD9E5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9BA37D9-A1F4-4DD6-9118-00DAA86075F6}" type="pres">
      <dgm:prSet presAssocID="{1E04E799-421D-495D-BFD3-86EA09F567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64697-CDD0-4227-B8F2-096002513BC5}" type="pres">
      <dgm:prSet presAssocID="{4A18E5AC-AC8E-4AAF-B13E-9BE11586AE6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E2F622B-58C6-4779-81F9-7A16ED8410AE}" type="pres">
      <dgm:prSet presAssocID="{4A18E5AC-AC8E-4AAF-B13E-9BE11586AE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49F800F-5548-4FFD-94F2-504C33816415}" type="pres">
      <dgm:prSet presAssocID="{2050D894-7358-4211-9D26-19805E87D8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93C73-7F95-4C8D-A796-13448D839EAB}" type="pres">
      <dgm:prSet presAssocID="{B96100BF-11A3-44EC-94A9-46CDAA2C4FF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4756547-995A-4C12-A56B-83BE922F7819}" type="pres">
      <dgm:prSet presAssocID="{B96100BF-11A3-44EC-94A9-46CDAA2C4FF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882AA46-A426-4281-ABBE-99A89C5BDA21}" type="pres">
      <dgm:prSet presAssocID="{A3912928-096F-4A3D-8E44-3DA4039E9F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FB980-4581-4722-81DF-0AD403DCA986}" type="presOf" srcId="{1E04E799-421D-495D-BFD3-86EA09F5674D}" destId="{F9BA37D9-A1F4-4DD6-9118-00DAA86075F6}" srcOrd="0" destOrd="0" presId="urn:microsoft.com/office/officeart/2005/8/layout/radial5"/>
    <dgm:cxn modelId="{A4F018F0-F6BF-4A2C-8F0B-B8A260F8F685}" type="presOf" srcId="{2050D894-7358-4211-9D26-19805E87D8CF}" destId="{249F800F-5548-4FFD-94F2-504C33816415}" srcOrd="0" destOrd="0" presId="urn:microsoft.com/office/officeart/2005/8/layout/radial5"/>
    <dgm:cxn modelId="{98782034-082F-4B3E-91FE-73CD6CBC854F}" type="presOf" srcId="{8AA7B92D-AD0E-4670-9974-16C6F7485743}" destId="{2DC670BC-D289-4D4D-A965-2AD59B6E3EF0}" srcOrd="0" destOrd="0" presId="urn:microsoft.com/office/officeart/2005/8/layout/radial5"/>
    <dgm:cxn modelId="{1EC49C86-F008-41F4-877B-6EE42371CCE3}" type="presOf" srcId="{43A6FD0A-B113-4842-BE0C-03E6F012FEEE}" destId="{B0651BA1-B393-49CB-AC2F-B9DBAA4A4B50}" srcOrd="0" destOrd="0" presId="urn:microsoft.com/office/officeart/2005/8/layout/radial5"/>
    <dgm:cxn modelId="{C7FED500-368B-44A3-B5E1-BC7629130595}" type="presOf" srcId="{FF83F137-90F2-4738-955C-5B45E8BD9E5B}" destId="{3AF31FFB-004D-485B-A580-710993254D31}" srcOrd="1" destOrd="0" presId="urn:microsoft.com/office/officeart/2005/8/layout/radial5"/>
    <dgm:cxn modelId="{F0F9A0FD-E6FE-4B1F-9341-B4083C20A93D}" type="presOf" srcId="{A375B787-6F92-4674-B9FE-21D0E2ED9632}" destId="{7D9C31D1-392E-480B-A982-D086DDAC2E81}" srcOrd="0" destOrd="0" presId="urn:microsoft.com/office/officeart/2005/8/layout/radial5"/>
    <dgm:cxn modelId="{3C25BCC2-26CD-4CD4-B795-30541CE849A3}" srcId="{43A6FD0A-B113-4842-BE0C-03E6F012FEEE}" destId="{8AA7B92D-AD0E-4670-9974-16C6F7485743}" srcOrd="0" destOrd="0" parTransId="{AEE9F01B-BAF8-4CCA-B867-2DEC40FDFACF}" sibTransId="{7C11782D-43D2-41E3-88B8-9CA2A65128EA}"/>
    <dgm:cxn modelId="{AFA4C97C-F17E-422A-B490-BA1D4B9767D1}" type="presOf" srcId="{AEE9F01B-BAF8-4CCA-B867-2DEC40FDFACF}" destId="{A5C6BFC2-F443-414A-A64D-6E7D56DD5337}" srcOrd="0" destOrd="0" presId="urn:microsoft.com/office/officeart/2005/8/layout/radial5"/>
    <dgm:cxn modelId="{2C5D752B-DAEB-406B-B2F6-AE37514282B0}" srcId="{43A6FD0A-B113-4842-BE0C-03E6F012FEEE}" destId="{1E04E799-421D-495D-BFD3-86EA09F5674D}" srcOrd="1" destOrd="0" parTransId="{FF83F137-90F2-4738-955C-5B45E8BD9E5B}" sibTransId="{01EA4B8D-0924-41E6-8088-7FF529901330}"/>
    <dgm:cxn modelId="{D7C94023-1A3C-49E0-907C-B02A133ABE85}" type="presOf" srcId="{AEE9F01B-BAF8-4CCA-B867-2DEC40FDFACF}" destId="{E01E2F17-9F64-4913-A006-841DD1B1B5AD}" srcOrd="1" destOrd="0" presId="urn:microsoft.com/office/officeart/2005/8/layout/radial5"/>
    <dgm:cxn modelId="{0267DF0B-D7D7-4AAD-976F-73655ABB6E0C}" type="presOf" srcId="{4A18E5AC-AC8E-4AAF-B13E-9BE11586AE65}" destId="{7CB64697-CDD0-4227-B8F2-096002513BC5}" srcOrd="0" destOrd="0" presId="urn:microsoft.com/office/officeart/2005/8/layout/radial5"/>
    <dgm:cxn modelId="{594C2B2C-3E44-49E5-A5F8-CDB2C4BEE8D8}" srcId="{43A6FD0A-B113-4842-BE0C-03E6F012FEEE}" destId="{2050D894-7358-4211-9D26-19805E87D8CF}" srcOrd="2" destOrd="0" parTransId="{4A18E5AC-AC8E-4AAF-B13E-9BE11586AE65}" sibTransId="{30205BCA-7F62-4A47-9260-134A0F3A45E1}"/>
    <dgm:cxn modelId="{9283DDDB-A1AD-4D73-9C0E-5D67A78227E6}" srcId="{A375B787-6F92-4674-B9FE-21D0E2ED9632}" destId="{43A6FD0A-B113-4842-BE0C-03E6F012FEEE}" srcOrd="0" destOrd="0" parTransId="{B32BCA0A-B75F-4541-86A9-1AAFCDE97BD3}" sibTransId="{D8DDA27A-BE5D-453D-A661-45AF2B1361C3}"/>
    <dgm:cxn modelId="{DF9FCF3C-483E-45EC-BC13-6ADBF2B809AE}" type="presOf" srcId="{FF83F137-90F2-4738-955C-5B45E8BD9E5B}" destId="{4CCA4A4A-8F31-4DFE-A05E-6005EBF0C641}" srcOrd="0" destOrd="0" presId="urn:microsoft.com/office/officeart/2005/8/layout/radial5"/>
    <dgm:cxn modelId="{7F11B5E8-45E5-48E2-8507-0951E2F1671C}" type="presOf" srcId="{A3912928-096F-4A3D-8E44-3DA4039E9F84}" destId="{D882AA46-A426-4281-ABBE-99A89C5BDA21}" srcOrd="0" destOrd="0" presId="urn:microsoft.com/office/officeart/2005/8/layout/radial5"/>
    <dgm:cxn modelId="{FE82387B-B944-45F7-AE1E-811503F342D1}" type="presOf" srcId="{B96100BF-11A3-44EC-94A9-46CDAA2C4FF5}" destId="{03993C73-7F95-4C8D-A796-13448D839EAB}" srcOrd="0" destOrd="0" presId="urn:microsoft.com/office/officeart/2005/8/layout/radial5"/>
    <dgm:cxn modelId="{9F589738-43FE-46E6-B7C6-25AE11B0F685}" type="presOf" srcId="{4A18E5AC-AC8E-4AAF-B13E-9BE11586AE65}" destId="{1E2F622B-58C6-4779-81F9-7A16ED8410AE}" srcOrd="1" destOrd="0" presId="urn:microsoft.com/office/officeart/2005/8/layout/radial5"/>
    <dgm:cxn modelId="{A4D1A4AA-FD69-4E61-B7F6-ABD060BBFD4F}" type="presOf" srcId="{B96100BF-11A3-44EC-94A9-46CDAA2C4FF5}" destId="{24756547-995A-4C12-A56B-83BE922F7819}" srcOrd="1" destOrd="0" presId="urn:microsoft.com/office/officeart/2005/8/layout/radial5"/>
    <dgm:cxn modelId="{3903F56D-B4A8-4F7C-B0B2-C5B71295BDA5}" srcId="{43A6FD0A-B113-4842-BE0C-03E6F012FEEE}" destId="{A3912928-096F-4A3D-8E44-3DA4039E9F84}" srcOrd="3" destOrd="0" parTransId="{B96100BF-11A3-44EC-94A9-46CDAA2C4FF5}" sibTransId="{9F914D5B-A79D-42AA-AD21-63E61619E4C1}"/>
    <dgm:cxn modelId="{D1512CAA-0D56-44EB-B6D6-07E29B206330}" type="presParOf" srcId="{7D9C31D1-392E-480B-A982-D086DDAC2E81}" destId="{B0651BA1-B393-49CB-AC2F-B9DBAA4A4B50}" srcOrd="0" destOrd="0" presId="urn:microsoft.com/office/officeart/2005/8/layout/radial5"/>
    <dgm:cxn modelId="{66FD516B-8B61-4EC8-91B8-29585E329797}" type="presParOf" srcId="{7D9C31D1-392E-480B-A982-D086DDAC2E81}" destId="{A5C6BFC2-F443-414A-A64D-6E7D56DD5337}" srcOrd="1" destOrd="0" presId="urn:microsoft.com/office/officeart/2005/8/layout/radial5"/>
    <dgm:cxn modelId="{92B74CD3-4943-4005-BD12-604FBBFD9070}" type="presParOf" srcId="{A5C6BFC2-F443-414A-A64D-6E7D56DD5337}" destId="{E01E2F17-9F64-4913-A006-841DD1B1B5AD}" srcOrd="0" destOrd="0" presId="urn:microsoft.com/office/officeart/2005/8/layout/radial5"/>
    <dgm:cxn modelId="{DAC3B97E-8153-40B0-BC7E-B4DD5B86754E}" type="presParOf" srcId="{7D9C31D1-392E-480B-A982-D086DDAC2E81}" destId="{2DC670BC-D289-4D4D-A965-2AD59B6E3EF0}" srcOrd="2" destOrd="0" presId="urn:microsoft.com/office/officeart/2005/8/layout/radial5"/>
    <dgm:cxn modelId="{D800E028-A203-4394-A5FD-963061909046}" type="presParOf" srcId="{7D9C31D1-392E-480B-A982-D086DDAC2E81}" destId="{4CCA4A4A-8F31-4DFE-A05E-6005EBF0C641}" srcOrd="3" destOrd="0" presId="urn:microsoft.com/office/officeart/2005/8/layout/radial5"/>
    <dgm:cxn modelId="{7ACE8BB6-21F1-4C5F-BAA8-7199E7BF7C6C}" type="presParOf" srcId="{4CCA4A4A-8F31-4DFE-A05E-6005EBF0C641}" destId="{3AF31FFB-004D-485B-A580-710993254D31}" srcOrd="0" destOrd="0" presId="urn:microsoft.com/office/officeart/2005/8/layout/radial5"/>
    <dgm:cxn modelId="{1009F00E-461B-488F-97FF-F33C6C214F2D}" type="presParOf" srcId="{7D9C31D1-392E-480B-A982-D086DDAC2E81}" destId="{F9BA37D9-A1F4-4DD6-9118-00DAA86075F6}" srcOrd="4" destOrd="0" presId="urn:microsoft.com/office/officeart/2005/8/layout/radial5"/>
    <dgm:cxn modelId="{70854603-66BB-4D22-A457-789A854358EC}" type="presParOf" srcId="{7D9C31D1-392E-480B-A982-D086DDAC2E81}" destId="{7CB64697-CDD0-4227-B8F2-096002513BC5}" srcOrd="5" destOrd="0" presId="urn:microsoft.com/office/officeart/2005/8/layout/radial5"/>
    <dgm:cxn modelId="{65FC2ACB-6026-403B-8578-1919DC44FAA1}" type="presParOf" srcId="{7CB64697-CDD0-4227-B8F2-096002513BC5}" destId="{1E2F622B-58C6-4779-81F9-7A16ED8410AE}" srcOrd="0" destOrd="0" presId="urn:microsoft.com/office/officeart/2005/8/layout/radial5"/>
    <dgm:cxn modelId="{50CB5102-1CE3-4F01-997D-B95B1FF97798}" type="presParOf" srcId="{7D9C31D1-392E-480B-A982-D086DDAC2E81}" destId="{249F800F-5548-4FFD-94F2-504C33816415}" srcOrd="6" destOrd="0" presId="urn:microsoft.com/office/officeart/2005/8/layout/radial5"/>
    <dgm:cxn modelId="{E51D3914-6D8E-499C-8CA7-CE8F57DB425F}" type="presParOf" srcId="{7D9C31D1-392E-480B-A982-D086DDAC2E81}" destId="{03993C73-7F95-4C8D-A796-13448D839EAB}" srcOrd="7" destOrd="0" presId="urn:microsoft.com/office/officeart/2005/8/layout/radial5"/>
    <dgm:cxn modelId="{02FA84B2-06EC-40A3-973B-23C48B251743}" type="presParOf" srcId="{03993C73-7F95-4C8D-A796-13448D839EAB}" destId="{24756547-995A-4C12-A56B-83BE922F7819}" srcOrd="0" destOrd="0" presId="urn:microsoft.com/office/officeart/2005/8/layout/radial5"/>
    <dgm:cxn modelId="{946879FE-A293-4C2F-B008-6BB2DE316D01}" type="presParOf" srcId="{7D9C31D1-392E-480B-A982-D086DDAC2E81}" destId="{D882AA46-A426-4281-ABBE-99A89C5BDA2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3131F9-1BE6-4FFB-A3CF-EA5CB9A949F1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AB8FBB-305F-47CF-BB88-4EB249F3E0DE}">
      <dgm:prSet phldrT="[ข้อความ]"/>
      <dgm:spPr/>
      <dgm:t>
        <a:bodyPr/>
        <a:lstStyle/>
        <a:p>
          <a:r>
            <a:rPr lang="en-US" dirty="0" err="1" smtClean="0"/>
            <a:t>Surg</a:t>
          </a:r>
          <a:r>
            <a:rPr lang="en-US" dirty="0" smtClean="0"/>
            <a:t> </a:t>
          </a:r>
        </a:p>
        <a:p>
          <a:r>
            <a:rPr lang="en-US" dirty="0" smtClean="0"/>
            <a:t>Ortho</a:t>
          </a:r>
          <a:endParaRPr lang="en-US" dirty="0"/>
        </a:p>
      </dgm:t>
    </dgm:pt>
    <dgm:pt modelId="{F8E3C5D2-DB14-49AB-9B08-29E4364855EE}" type="parTrans" cxnId="{35FB8ACB-DFB4-4273-8000-4EB93F1FE825}">
      <dgm:prSet/>
      <dgm:spPr/>
      <dgm:t>
        <a:bodyPr/>
        <a:lstStyle/>
        <a:p>
          <a:endParaRPr lang="en-US"/>
        </a:p>
      </dgm:t>
    </dgm:pt>
    <dgm:pt modelId="{DA91FBC3-A5FD-4905-8356-10AF58799AE5}" type="sibTrans" cxnId="{35FB8ACB-DFB4-4273-8000-4EB93F1FE825}">
      <dgm:prSet/>
      <dgm:spPr/>
      <dgm:t>
        <a:bodyPr/>
        <a:lstStyle/>
        <a:p>
          <a:endParaRPr lang="en-US"/>
        </a:p>
      </dgm:t>
    </dgm:pt>
    <dgm:pt modelId="{56CFF125-BC53-41D5-B920-10CFB3BF7477}">
      <dgm:prSet phldrT="[ข้อความ]"/>
      <dgm:spPr/>
      <dgm:t>
        <a:bodyPr/>
        <a:lstStyle/>
        <a:p>
          <a:r>
            <a:rPr lang="en-US" dirty="0" smtClean="0"/>
            <a:t>OR</a:t>
          </a:r>
          <a:endParaRPr lang="en-US" dirty="0"/>
        </a:p>
      </dgm:t>
    </dgm:pt>
    <dgm:pt modelId="{8468F2B2-638A-44F9-903C-566A6EBF7853}" type="parTrans" cxnId="{8E207749-E1D9-441B-99C7-B8A86F615D79}">
      <dgm:prSet/>
      <dgm:spPr/>
      <dgm:t>
        <a:bodyPr/>
        <a:lstStyle/>
        <a:p>
          <a:endParaRPr lang="en-US"/>
        </a:p>
      </dgm:t>
    </dgm:pt>
    <dgm:pt modelId="{01A65843-D5CC-4DC3-8D97-CD0075826E8A}" type="sibTrans" cxnId="{8E207749-E1D9-441B-99C7-B8A86F615D79}">
      <dgm:prSet/>
      <dgm:spPr/>
      <dgm:t>
        <a:bodyPr/>
        <a:lstStyle/>
        <a:p>
          <a:endParaRPr lang="en-US"/>
        </a:p>
      </dgm:t>
    </dgm:pt>
    <dgm:pt modelId="{6ED83DF3-910E-4673-BE7E-9DF1D1A063AB}">
      <dgm:prSet phldrT="[ข้อความ]"/>
      <dgm:spPr/>
      <dgm:t>
        <a:bodyPr/>
        <a:lstStyle/>
        <a:p>
          <a:r>
            <a:rPr lang="en-US" dirty="0" err="1" smtClean="0"/>
            <a:t>Anes</a:t>
          </a:r>
          <a:endParaRPr lang="en-US" dirty="0"/>
        </a:p>
      </dgm:t>
    </dgm:pt>
    <dgm:pt modelId="{7CB1C6C1-8E0D-4A65-BBEF-04287893F0FB}" type="parTrans" cxnId="{F5959E20-37F6-4D42-AA77-E19DE5C1FBBB}">
      <dgm:prSet/>
      <dgm:spPr/>
      <dgm:t>
        <a:bodyPr/>
        <a:lstStyle/>
        <a:p>
          <a:endParaRPr lang="en-US"/>
        </a:p>
      </dgm:t>
    </dgm:pt>
    <dgm:pt modelId="{FCB46C36-C9DD-4FFE-9462-AE0DA6148109}" type="sibTrans" cxnId="{F5959E20-37F6-4D42-AA77-E19DE5C1FBBB}">
      <dgm:prSet/>
      <dgm:spPr/>
      <dgm:t>
        <a:bodyPr/>
        <a:lstStyle/>
        <a:p>
          <a:endParaRPr lang="en-US"/>
        </a:p>
      </dgm:t>
    </dgm:pt>
    <dgm:pt modelId="{0C18F183-D83F-470F-BAAD-61E1D7F7C045}">
      <dgm:prSet phldrT="[ข้อความ]"/>
      <dgm:spPr/>
      <dgm:t>
        <a:bodyPr/>
        <a:lstStyle/>
        <a:p>
          <a:r>
            <a:rPr lang="en-US" dirty="0" smtClean="0"/>
            <a:t>R/F</a:t>
          </a:r>
          <a:endParaRPr lang="en-US" dirty="0"/>
        </a:p>
      </dgm:t>
    </dgm:pt>
    <dgm:pt modelId="{7CA370DB-346F-446A-B05C-31585F41E720}" type="parTrans" cxnId="{EA169515-89EF-487B-8E49-450D69DA09A8}">
      <dgm:prSet/>
      <dgm:spPr/>
      <dgm:t>
        <a:bodyPr/>
        <a:lstStyle/>
        <a:p>
          <a:endParaRPr lang="en-US"/>
        </a:p>
      </dgm:t>
    </dgm:pt>
    <dgm:pt modelId="{D88BFB30-F004-47C7-9D42-4D1F0A0BE680}" type="sibTrans" cxnId="{EA169515-89EF-487B-8E49-450D69DA09A8}">
      <dgm:prSet/>
      <dgm:spPr/>
      <dgm:t>
        <a:bodyPr/>
        <a:lstStyle/>
        <a:p>
          <a:endParaRPr lang="en-US"/>
        </a:p>
      </dgm:t>
    </dgm:pt>
    <dgm:pt modelId="{54020F28-AC45-493B-AF60-5AE1ED6B4D17}">
      <dgm:prSet phldrT="[ข้อความ]"/>
      <dgm:spPr/>
      <dgm:t>
        <a:bodyPr/>
        <a:lstStyle/>
        <a:p>
          <a:r>
            <a:rPr lang="en-US" dirty="0" err="1" smtClean="0"/>
            <a:t>Xray</a:t>
          </a:r>
          <a:endParaRPr lang="en-US" dirty="0"/>
        </a:p>
      </dgm:t>
    </dgm:pt>
    <dgm:pt modelId="{7B2170C2-ECC8-43AD-931E-E8C7ACF63450}" type="parTrans" cxnId="{1CF720D9-C393-4065-8DA5-6BC5128EB081}">
      <dgm:prSet/>
      <dgm:spPr/>
      <dgm:t>
        <a:bodyPr/>
        <a:lstStyle/>
        <a:p>
          <a:endParaRPr lang="en-US"/>
        </a:p>
      </dgm:t>
    </dgm:pt>
    <dgm:pt modelId="{55995566-FA4E-498A-98DF-04551E270C4D}" type="sibTrans" cxnId="{1CF720D9-C393-4065-8DA5-6BC5128EB081}">
      <dgm:prSet/>
      <dgm:spPr/>
      <dgm:t>
        <a:bodyPr/>
        <a:lstStyle/>
        <a:p>
          <a:endParaRPr lang="en-US"/>
        </a:p>
      </dgm:t>
    </dgm:pt>
    <dgm:pt modelId="{08039F31-1486-467F-A69C-2895E297A865}" type="pres">
      <dgm:prSet presAssocID="{133131F9-1BE6-4FFB-A3CF-EA5CB9A949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B2AB7-1394-4E50-865C-8E7C31A6CDCE}" type="pres">
      <dgm:prSet presAssocID="{0DAB8FBB-305F-47CF-BB88-4EB249F3E0DE}" presName="centerShape" presStyleLbl="node0" presStyleIdx="0" presStyleCnt="1"/>
      <dgm:spPr/>
      <dgm:t>
        <a:bodyPr/>
        <a:lstStyle/>
        <a:p>
          <a:endParaRPr lang="en-US"/>
        </a:p>
      </dgm:t>
    </dgm:pt>
    <dgm:pt modelId="{24F9B02A-FC98-4065-8425-16F586F9F1DF}" type="pres">
      <dgm:prSet presAssocID="{8468F2B2-638A-44F9-903C-566A6EBF785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3A1C65A-22C3-4897-94EB-2EDC3D9788E2}" type="pres">
      <dgm:prSet presAssocID="{8468F2B2-638A-44F9-903C-566A6EBF785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FC8D5B9-B45F-48FD-A591-98AF20A04361}" type="pres">
      <dgm:prSet presAssocID="{56CFF125-BC53-41D5-B920-10CFB3BF74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992FC-9B79-4920-8AAD-206E31495308}" type="pres">
      <dgm:prSet presAssocID="{7CB1C6C1-8E0D-4A65-BBEF-04287893F0F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1D39D30-7734-4396-90DD-2CFA179F5A34}" type="pres">
      <dgm:prSet presAssocID="{7CB1C6C1-8E0D-4A65-BBEF-04287893F0F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23ECE76-84A5-4FA1-A521-0452C4E2E502}" type="pres">
      <dgm:prSet presAssocID="{6ED83DF3-910E-4673-BE7E-9DF1D1A063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364E0-C20A-46DD-BE96-B66671809D17}" type="pres">
      <dgm:prSet presAssocID="{7CA370DB-346F-446A-B05C-31585F41E72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F01FCEA-BFA3-4700-8864-FE889261E0D0}" type="pres">
      <dgm:prSet presAssocID="{7CA370DB-346F-446A-B05C-31585F41E72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DFEBDF9-D74B-4E4D-B48F-012093CBA836}" type="pres">
      <dgm:prSet presAssocID="{0C18F183-D83F-470F-BAAD-61E1D7F7C0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DA137-C56A-4BEC-BA6D-562C11D8BAF3}" type="pres">
      <dgm:prSet presAssocID="{7B2170C2-ECC8-43AD-931E-E8C7ACF6345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C1D2A5D-7C7C-4F5F-A1EB-1004DD0D3C31}" type="pres">
      <dgm:prSet presAssocID="{7B2170C2-ECC8-43AD-931E-E8C7ACF634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FA5831C-D436-4952-90A6-AC4DF67D7854}" type="pres">
      <dgm:prSet presAssocID="{54020F28-AC45-493B-AF60-5AE1ED6B4D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3E924-1952-45DA-A0B0-74DE6691A954}" type="presOf" srcId="{7CB1C6C1-8E0D-4A65-BBEF-04287893F0FB}" destId="{000992FC-9B79-4920-8AAD-206E31495308}" srcOrd="0" destOrd="0" presId="urn:microsoft.com/office/officeart/2005/8/layout/radial5"/>
    <dgm:cxn modelId="{A6BD86EA-4419-40E3-BCFD-BB24D11369E3}" type="presOf" srcId="{7CA370DB-346F-446A-B05C-31585F41E720}" destId="{5F01FCEA-BFA3-4700-8864-FE889261E0D0}" srcOrd="1" destOrd="0" presId="urn:microsoft.com/office/officeart/2005/8/layout/radial5"/>
    <dgm:cxn modelId="{B4130B26-13EF-4F6F-948E-50379B67BF3E}" type="presOf" srcId="{54020F28-AC45-493B-AF60-5AE1ED6B4D17}" destId="{1FA5831C-D436-4952-90A6-AC4DF67D7854}" srcOrd="0" destOrd="0" presId="urn:microsoft.com/office/officeart/2005/8/layout/radial5"/>
    <dgm:cxn modelId="{38D4A3BA-6662-45D6-A352-4DE57A002026}" type="presOf" srcId="{0DAB8FBB-305F-47CF-BB88-4EB249F3E0DE}" destId="{D4AB2AB7-1394-4E50-865C-8E7C31A6CDCE}" srcOrd="0" destOrd="0" presId="urn:microsoft.com/office/officeart/2005/8/layout/radial5"/>
    <dgm:cxn modelId="{8E207749-E1D9-441B-99C7-B8A86F615D79}" srcId="{0DAB8FBB-305F-47CF-BB88-4EB249F3E0DE}" destId="{56CFF125-BC53-41D5-B920-10CFB3BF7477}" srcOrd="0" destOrd="0" parTransId="{8468F2B2-638A-44F9-903C-566A6EBF7853}" sibTransId="{01A65843-D5CC-4DC3-8D97-CD0075826E8A}"/>
    <dgm:cxn modelId="{F5959E20-37F6-4D42-AA77-E19DE5C1FBBB}" srcId="{0DAB8FBB-305F-47CF-BB88-4EB249F3E0DE}" destId="{6ED83DF3-910E-4673-BE7E-9DF1D1A063AB}" srcOrd="1" destOrd="0" parTransId="{7CB1C6C1-8E0D-4A65-BBEF-04287893F0FB}" sibTransId="{FCB46C36-C9DD-4FFE-9462-AE0DA6148109}"/>
    <dgm:cxn modelId="{274D799F-9D21-46E2-A78D-F26D981F0B8F}" type="presOf" srcId="{7B2170C2-ECC8-43AD-931E-E8C7ACF63450}" destId="{FC1D2A5D-7C7C-4F5F-A1EB-1004DD0D3C31}" srcOrd="1" destOrd="0" presId="urn:microsoft.com/office/officeart/2005/8/layout/radial5"/>
    <dgm:cxn modelId="{1CF720D9-C393-4065-8DA5-6BC5128EB081}" srcId="{0DAB8FBB-305F-47CF-BB88-4EB249F3E0DE}" destId="{54020F28-AC45-493B-AF60-5AE1ED6B4D17}" srcOrd="3" destOrd="0" parTransId="{7B2170C2-ECC8-43AD-931E-E8C7ACF63450}" sibTransId="{55995566-FA4E-498A-98DF-04551E270C4D}"/>
    <dgm:cxn modelId="{35FB8ACB-DFB4-4273-8000-4EB93F1FE825}" srcId="{133131F9-1BE6-4FFB-A3CF-EA5CB9A949F1}" destId="{0DAB8FBB-305F-47CF-BB88-4EB249F3E0DE}" srcOrd="0" destOrd="0" parTransId="{F8E3C5D2-DB14-49AB-9B08-29E4364855EE}" sibTransId="{DA91FBC3-A5FD-4905-8356-10AF58799AE5}"/>
    <dgm:cxn modelId="{05FB7CAA-F083-4F93-91A9-A47F630A0696}" type="presOf" srcId="{56CFF125-BC53-41D5-B920-10CFB3BF7477}" destId="{7FC8D5B9-B45F-48FD-A591-98AF20A04361}" srcOrd="0" destOrd="0" presId="urn:microsoft.com/office/officeart/2005/8/layout/radial5"/>
    <dgm:cxn modelId="{D5596F5F-4DCA-4F55-8AA2-0B9A91F3278F}" type="presOf" srcId="{0C18F183-D83F-470F-BAAD-61E1D7F7C045}" destId="{5DFEBDF9-D74B-4E4D-B48F-012093CBA836}" srcOrd="0" destOrd="0" presId="urn:microsoft.com/office/officeart/2005/8/layout/radial5"/>
    <dgm:cxn modelId="{9ECFA7B2-5421-4238-87EA-FEF11081FC45}" type="presOf" srcId="{8468F2B2-638A-44F9-903C-566A6EBF7853}" destId="{F3A1C65A-22C3-4897-94EB-2EDC3D9788E2}" srcOrd="1" destOrd="0" presId="urn:microsoft.com/office/officeart/2005/8/layout/radial5"/>
    <dgm:cxn modelId="{CA80391C-796F-43B2-A33F-0A9D533EC0E4}" type="presOf" srcId="{6ED83DF3-910E-4673-BE7E-9DF1D1A063AB}" destId="{E23ECE76-84A5-4FA1-A521-0452C4E2E502}" srcOrd="0" destOrd="0" presId="urn:microsoft.com/office/officeart/2005/8/layout/radial5"/>
    <dgm:cxn modelId="{F7F508C3-6E0D-4163-BAF5-2173BA22ACF2}" type="presOf" srcId="{7B2170C2-ECC8-43AD-931E-E8C7ACF63450}" destId="{CAFDA137-C56A-4BEC-BA6D-562C11D8BAF3}" srcOrd="0" destOrd="0" presId="urn:microsoft.com/office/officeart/2005/8/layout/radial5"/>
    <dgm:cxn modelId="{E17961D3-72D3-447E-A26B-68FCF0348A3A}" type="presOf" srcId="{7CA370DB-346F-446A-B05C-31585F41E720}" destId="{FE3364E0-C20A-46DD-BE96-B66671809D17}" srcOrd="0" destOrd="0" presId="urn:microsoft.com/office/officeart/2005/8/layout/radial5"/>
    <dgm:cxn modelId="{A944583E-4EF9-4234-A453-6D643BA306F2}" type="presOf" srcId="{7CB1C6C1-8E0D-4A65-BBEF-04287893F0FB}" destId="{B1D39D30-7734-4396-90DD-2CFA179F5A34}" srcOrd="1" destOrd="0" presId="urn:microsoft.com/office/officeart/2005/8/layout/radial5"/>
    <dgm:cxn modelId="{374F561C-9A68-4E09-8333-9D4747779B28}" type="presOf" srcId="{133131F9-1BE6-4FFB-A3CF-EA5CB9A949F1}" destId="{08039F31-1486-467F-A69C-2895E297A865}" srcOrd="0" destOrd="0" presId="urn:microsoft.com/office/officeart/2005/8/layout/radial5"/>
    <dgm:cxn modelId="{EA169515-89EF-487B-8E49-450D69DA09A8}" srcId="{0DAB8FBB-305F-47CF-BB88-4EB249F3E0DE}" destId="{0C18F183-D83F-470F-BAAD-61E1D7F7C045}" srcOrd="2" destOrd="0" parTransId="{7CA370DB-346F-446A-B05C-31585F41E720}" sibTransId="{D88BFB30-F004-47C7-9D42-4D1F0A0BE680}"/>
    <dgm:cxn modelId="{19E7A259-3D71-48DD-AA4E-766E6A71009C}" type="presOf" srcId="{8468F2B2-638A-44F9-903C-566A6EBF7853}" destId="{24F9B02A-FC98-4065-8425-16F586F9F1DF}" srcOrd="0" destOrd="0" presId="urn:microsoft.com/office/officeart/2005/8/layout/radial5"/>
    <dgm:cxn modelId="{5C189A8C-716E-4C15-AD4E-A6781801398C}" type="presParOf" srcId="{08039F31-1486-467F-A69C-2895E297A865}" destId="{D4AB2AB7-1394-4E50-865C-8E7C31A6CDCE}" srcOrd="0" destOrd="0" presId="urn:microsoft.com/office/officeart/2005/8/layout/radial5"/>
    <dgm:cxn modelId="{F8F2370D-2230-460E-85D6-FBF5A9961920}" type="presParOf" srcId="{08039F31-1486-467F-A69C-2895E297A865}" destId="{24F9B02A-FC98-4065-8425-16F586F9F1DF}" srcOrd="1" destOrd="0" presId="urn:microsoft.com/office/officeart/2005/8/layout/radial5"/>
    <dgm:cxn modelId="{8D70745E-AF00-48FC-B6AF-0C3CB8B2248D}" type="presParOf" srcId="{24F9B02A-FC98-4065-8425-16F586F9F1DF}" destId="{F3A1C65A-22C3-4897-94EB-2EDC3D9788E2}" srcOrd="0" destOrd="0" presId="urn:microsoft.com/office/officeart/2005/8/layout/radial5"/>
    <dgm:cxn modelId="{266230A2-73F1-4369-A10F-1AECD1FBA094}" type="presParOf" srcId="{08039F31-1486-467F-A69C-2895E297A865}" destId="{7FC8D5B9-B45F-48FD-A591-98AF20A04361}" srcOrd="2" destOrd="0" presId="urn:microsoft.com/office/officeart/2005/8/layout/radial5"/>
    <dgm:cxn modelId="{45CE8C50-F98E-493E-B3F3-1AC034E43FAF}" type="presParOf" srcId="{08039F31-1486-467F-A69C-2895E297A865}" destId="{000992FC-9B79-4920-8AAD-206E31495308}" srcOrd="3" destOrd="0" presId="urn:microsoft.com/office/officeart/2005/8/layout/radial5"/>
    <dgm:cxn modelId="{1790B0E1-7CF9-45F1-9E36-E5E7C560A295}" type="presParOf" srcId="{000992FC-9B79-4920-8AAD-206E31495308}" destId="{B1D39D30-7734-4396-90DD-2CFA179F5A34}" srcOrd="0" destOrd="0" presId="urn:microsoft.com/office/officeart/2005/8/layout/radial5"/>
    <dgm:cxn modelId="{25AA226B-B75F-491C-ACAE-7AF2A0FAD88C}" type="presParOf" srcId="{08039F31-1486-467F-A69C-2895E297A865}" destId="{E23ECE76-84A5-4FA1-A521-0452C4E2E502}" srcOrd="4" destOrd="0" presId="urn:microsoft.com/office/officeart/2005/8/layout/radial5"/>
    <dgm:cxn modelId="{325369C7-073A-48D9-859B-F558B94C0DB7}" type="presParOf" srcId="{08039F31-1486-467F-A69C-2895E297A865}" destId="{FE3364E0-C20A-46DD-BE96-B66671809D17}" srcOrd="5" destOrd="0" presId="urn:microsoft.com/office/officeart/2005/8/layout/radial5"/>
    <dgm:cxn modelId="{F453BC17-C47E-46EB-8DDD-AB01EBFCA831}" type="presParOf" srcId="{FE3364E0-C20A-46DD-BE96-B66671809D17}" destId="{5F01FCEA-BFA3-4700-8864-FE889261E0D0}" srcOrd="0" destOrd="0" presId="urn:microsoft.com/office/officeart/2005/8/layout/radial5"/>
    <dgm:cxn modelId="{B55D8175-367A-405D-9F16-7EFBD330475E}" type="presParOf" srcId="{08039F31-1486-467F-A69C-2895E297A865}" destId="{5DFEBDF9-D74B-4E4D-B48F-012093CBA836}" srcOrd="6" destOrd="0" presId="urn:microsoft.com/office/officeart/2005/8/layout/radial5"/>
    <dgm:cxn modelId="{75DD4495-20CF-4A8A-ADA7-7DF1FEDC053E}" type="presParOf" srcId="{08039F31-1486-467F-A69C-2895E297A865}" destId="{CAFDA137-C56A-4BEC-BA6D-562C11D8BAF3}" srcOrd="7" destOrd="0" presId="urn:microsoft.com/office/officeart/2005/8/layout/radial5"/>
    <dgm:cxn modelId="{B36D6D3D-A757-49F0-92FE-D7BE7BD2D411}" type="presParOf" srcId="{CAFDA137-C56A-4BEC-BA6D-562C11D8BAF3}" destId="{FC1D2A5D-7C7C-4F5F-A1EB-1004DD0D3C31}" srcOrd="0" destOrd="0" presId="urn:microsoft.com/office/officeart/2005/8/layout/radial5"/>
    <dgm:cxn modelId="{45FA179A-040B-4E92-BB22-9E2BFD610BAA}" type="presParOf" srcId="{08039F31-1486-467F-A69C-2895E297A865}" destId="{1FA5831C-D436-4952-90A6-AC4DF67D785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93979F-55E7-45D8-AA72-D7C1F4D2DEC1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26DBE7-6D15-4D29-B3FC-7182071F6D39}">
      <dgm:prSet phldrT="[ข้อความ]"/>
      <dgm:spPr/>
      <dgm:t>
        <a:bodyPr/>
        <a:lstStyle/>
        <a:p>
          <a:r>
            <a:rPr lang="en-US" dirty="0" smtClean="0"/>
            <a:t>Ob GYN</a:t>
          </a:r>
          <a:endParaRPr lang="en-US" dirty="0"/>
        </a:p>
      </dgm:t>
    </dgm:pt>
    <dgm:pt modelId="{DD116660-1816-46F1-9254-C2C0B3054DBD}" type="parTrans" cxnId="{69B5CEFA-266C-4A5A-AEB7-C8CF9B75B5C7}">
      <dgm:prSet/>
      <dgm:spPr/>
      <dgm:t>
        <a:bodyPr/>
        <a:lstStyle/>
        <a:p>
          <a:endParaRPr lang="en-US"/>
        </a:p>
      </dgm:t>
    </dgm:pt>
    <dgm:pt modelId="{F8500951-8F44-481A-8041-18C917E50D0D}" type="sibTrans" cxnId="{69B5CEFA-266C-4A5A-AEB7-C8CF9B75B5C7}">
      <dgm:prSet/>
      <dgm:spPr/>
      <dgm:t>
        <a:bodyPr/>
        <a:lstStyle/>
        <a:p>
          <a:endParaRPr lang="en-US"/>
        </a:p>
      </dgm:t>
    </dgm:pt>
    <dgm:pt modelId="{D6DC0191-D1EA-4201-A4D7-15FF578E3BE1}">
      <dgm:prSet phldrT="[ข้อความ]"/>
      <dgm:spPr/>
      <dgm:t>
        <a:bodyPr/>
        <a:lstStyle/>
        <a:p>
          <a:r>
            <a:rPr lang="en-US" dirty="0" smtClean="0"/>
            <a:t>OR</a:t>
          </a:r>
          <a:endParaRPr lang="en-US" dirty="0"/>
        </a:p>
      </dgm:t>
    </dgm:pt>
    <dgm:pt modelId="{0C83A873-E81D-4A78-9C3A-56DBC78C72FB}" type="parTrans" cxnId="{9CE67F6C-E0D3-4ACD-9534-B316A4F66A4D}">
      <dgm:prSet/>
      <dgm:spPr/>
      <dgm:t>
        <a:bodyPr/>
        <a:lstStyle/>
        <a:p>
          <a:endParaRPr lang="en-US"/>
        </a:p>
      </dgm:t>
    </dgm:pt>
    <dgm:pt modelId="{CAD6CE05-0304-47AE-BACD-7D11ED2388A6}" type="sibTrans" cxnId="{9CE67F6C-E0D3-4ACD-9534-B316A4F66A4D}">
      <dgm:prSet/>
      <dgm:spPr/>
      <dgm:t>
        <a:bodyPr/>
        <a:lstStyle/>
        <a:p>
          <a:endParaRPr lang="en-US"/>
        </a:p>
      </dgm:t>
    </dgm:pt>
    <dgm:pt modelId="{5226140A-5758-43CA-A1D2-309C2A8D7BF1}">
      <dgm:prSet phldrT="[ข้อความ]"/>
      <dgm:spPr/>
      <dgm:t>
        <a:bodyPr/>
        <a:lstStyle/>
        <a:p>
          <a:r>
            <a:rPr lang="en-US" dirty="0" err="1" smtClean="0"/>
            <a:t>Anes</a:t>
          </a:r>
          <a:endParaRPr lang="en-US" dirty="0"/>
        </a:p>
      </dgm:t>
    </dgm:pt>
    <dgm:pt modelId="{5580DE15-7662-4FDA-B866-68B0CBC9FAEA}" type="parTrans" cxnId="{DC4BD87B-6379-45F3-BBBA-1CFA4A9BEAA6}">
      <dgm:prSet/>
      <dgm:spPr/>
      <dgm:t>
        <a:bodyPr/>
        <a:lstStyle/>
        <a:p>
          <a:endParaRPr lang="en-US"/>
        </a:p>
      </dgm:t>
    </dgm:pt>
    <dgm:pt modelId="{CC612A3B-9FA8-4728-9602-2FCE11F0BA7B}" type="sibTrans" cxnId="{DC4BD87B-6379-45F3-BBBA-1CFA4A9BEAA6}">
      <dgm:prSet/>
      <dgm:spPr/>
      <dgm:t>
        <a:bodyPr/>
        <a:lstStyle/>
        <a:p>
          <a:endParaRPr lang="en-US"/>
        </a:p>
      </dgm:t>
    </dgm:pt>
    <dgm:pt modelId="{265D0A3B-BFE1-47B5-89D8-891DF0D70865}">
      <dgm:prSet phldrT="[ข้อความ]"/>
      <dgm:spPr/>
      <dgm:t>
        <a:bodyPr/>
        <a:lstStyle/>
        <a:p>
          <a:r>
            <a:rPr lang="en-US" dirty="0" err="1" smtClean="0"/>
            <a:t>Ped</a:t>
          </a:r>
          <a:endParaRPr lang="en-US" dirty="0"/>
        </a:p>
      </dgm:t>
    </dgm:pt>
    <dgm:pt modelId="{6AADB67B-6E61-45EC-9E90-D60202CFAEDC}" type="parTrans" cxnId="{48B23614-B036-4335-81B6-D40E06281B3B}">
      <dgm:prSet/>
      <dgm:spPr/>
      <dgm:t>
        <a:bodyPr/>
        <a:lstStyle/>
        <a:p>
          <a:endParaRPr lang="en-US"/>
        </a:p>
      </dgm:t>
    </dgm:pt>
    <dgm:pt modelId="{0DDF30D1-9AE9-405F-B91F-7FDD0E088CF6}" type="sibTrans" cxnId="{48B23614-B036-4335-81B6-D40E06281B3B}">
      <dgm:prSet/>
      <dgm:spPr/>
      <dgm:t>
        <a:bodyPr/>
        <a:lstStyle/>
        <a:p>
          <a:endParaRPr lang="en-US"/>
        </a:p>
      </dgm:t>
    </dgm:pt>
    <dgm:pt modelId="{FB6889B9-412A-4D9D-BE9E-33E95EF8DD61}">
      <dgm:prSet phldrT="[ข้อความ]"/>
      <dgm:spPr/>
      <dgm:t>
        <a:bodyPr/>
        <a:lstStyle/>
        <a:p>
          <a:r>
            <a:rPr lang="en-US" dirty="0" smtClean="0"/>
            <a:t>LR</a:t>
          </a:r>
          <a:endParaRPr lang="en-US" dirty="0"/>
        </a:p>
      </dgm:t>
    </dgm:pt>
    <dgm:pt modelId="{130DA776-E770-467F-926A-D71FB3FF708E}" type="parTrans" cxnId="{CE147F22-7BC2-4CCA-8FC4-D81FB8A46A64}">
      <dgm:prSet/>
      <dgm:spPr/>
      <dgm:t>
        <a:bodyPr/>
        <a:lstStyle/>
        <a:p>
          <a:endParaRPr lang="en-US"/>
        </a:p>
      </dgm:t>
    </dgm:pt>
    <dgm:pt modelId="{EE97E045-D7F0-45DB-9559-1C2F47E75ED7}" type="sibTrans" cxnId="{CE147F22-7BC2-4CCA-8FC4-D81FB8A46A64}">
      <dgm:prSet/>
      <dgm:spPr/>
      <dgm:t>
        <a:bodyPr/>
        <a:lstStyle/>
        <a:p>
          <a:endParaRPr lang="en-US"/>
        </a:p>
      </dgm:t>
    </dgm:pt>
    <dgm:pt modelId="{F57B402F-5810-49CD-94C5-9DA222BBD892}" type="pres">
      <dgm:prSet presAssocID="{6593979F-55E7-45D8-AA72-D7C1F4D2DE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1000C-5CED-4656-99B0-B8BBA294717C}" type="pres">
      <dgm:prSet presAssocID="{E026DBE7-6D15-4D29-B3FC-7182071F6D39}" presName="centerShape" presStyleLbl="node0" presStyleIdx="0" presStyleCnt="1"/>
      <dgm:spPr/>
      <dgm:t>
        <a:bodyPr/>
        <a:lstStyle/>
        <a:p>
          <a:endParaRPr lang="en-US"/>
        </a:p>
      </dgm:t>
    </dgm:pt>
    <dgm:pt modelId="{183BDFDC-E0F9-4F83-86F5-B05E81CE25D7}" type="pres">
      <dgm:prSet presAssocID="{0C83A873-E81D-4A78-9C3A-56DBC78C72F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AAD2C71-569F-4D39-9B35-79D403D848A5}" type="pres">
      <dgm:prSet presAssocID="{0C83A873-E81D-4A78-9C3A-56DBC78C72F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9E61534-DD5F-4084-8ACD-FB4E2605E915}" type="pres">
      <dgm:prSet presAssocID="{D6DC0191-D1EA-4201-A4D7-15FF578E3B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DC31-3EDF-4520-85D1-2AB1F295C750}" type="pres">
      <dgm:prSet presAssocID="{5580DE15-7662-4FDA-B866-68B0CBC9FAE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E751D84-850D-4893-B2A1-4AA31922C19D}" type="pres">
      <dgm:prSet presAssocID="{5580DE15-7662-4FDA-B866-68B0CBC9FAE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D11BDA2-FB3C-4E13-B001-8CD06F688A26}" type="pres">
      <dgm:prSet presAssocID="{5226140A-5758-43CA-A1D2-309C2A8D7B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E21E1-C0D5-4419-9679-F2DBA623F083}" type="pres">
      <dgm:prSet presAssocID="{6AADB67B-6E61-45EC-9E90-D60202CFAED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FAB579D-CD7A-4265-86EA-51DC8D7CEAFC}" type="pres">
      <dgm:prSet presAssocID="{6AADB67B-6E61-45EC-9E90-D60202CFAED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6B23FF-F3E0-4010-B366-A910F767BD1A}" type="pres">
      <dgm:prSet presAssocID="{265D0A3B-BFE1-47B5-89D8-891DF0D708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461FE-D31E-45B3-A56E-9AD85F7C9453}" type="pres">
      <dgm:prSet presAssocID="{130DA776-E770-467F-926A-D71FB3FF708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7F28DF3-DABD-4144-90FC-E9525E74CBE3}" type="pres">
      <dgm:prSet presAssocID="{130DA776-E770-467F-926A-D71FB3FF708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5E434AF-0981-4A41-8018-6D83C0AC67BC}" type="pres">
      <dgm:prSet presAssocID="{FB6889B9-412A-4D9D-BE9E-33E95EF8DD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22DC5-255D-414F-B36E-C1E95E05D70B}" type="presOf" srcId="{130DA776-E770-467F-926A-D71FB3FF708E}" destId="{27F28DF3-DABD-4144-90FC-E9525E74CBE3}" srcOrd="1" destOrd="0" presId="urn:microsoft.com/office/officeart/2005/8/layout/radial5"/>
    <dgm:cxn modelId="{EAF87FFB-D33D-48EC-9E71-9E976F3C685B}" type="presOf" srcId="{D6DC0191-D1EA-4201-A4D7-15FF578E3BE1}" destId="{B9E61534-DD5F-4084-8ACD-FB4E2605E915}" srcOrd="0" destOrd="0" presId="urn:microsoft.com/office/officeart/2005/8/layout/radial5"/>
    <dgm:cxn modelId="{9ABDF751-7B76-45C9-A1B2-571DCECDF282}" type="presOf" srcId="{6593979F-55E7-45D8-AA72-D7C1F4D2DEC1}" destId="{F57B402F-5810-49CD-94C5-9DA222BBD892}" srcOrd="0" destOrd="0" presId="urn:microsoft.com/office/officeart/2005/8/layout/radial5"/>
    <dgm:cxn modelId="{52AED952-A6AD-47A0-AA07-1B7BEBBBECA3}" type="presOf" srcId="{130DA776-E770-467F-926A-D71FB3FF708E}" destId="{761461FE-D31E-45B3-A56E-9AD85F7C9453}" srcOrd="0" destOrd="0" presId="urn:microsoft.com/office/officeart/2005/8/layout/radial5"/>
    <dgm:cxn modelId="{C08FAFF6-3F06-4877-97BD-9960823B090B}" type="presOf" srcId="{0C83A873-E81D-4A78-9C3A-56DBC78C72FB}" destId="{2AAD2C71-569F-4D39-9B35-79D403D848A5}" srcOrd="1" destOrd="0" presId="urn:microsoft.com/office/officeart/2005/8/layout/radial5"/>
    <dgm:cxn modelId="{6ADFD226-6096-4A13-820B-F231111AB189}" type="presOf" srcId="{0C83A873-E81D-4A78-9C3A-56DBC78C72FB}" destId="{183BDFDC-E0F9-4F83-86F5-B05E81CE25D7}" srcOrd="0" destOrd="0" presId="urn:microsoft.com/office/officeart/2005/8/layout/radial5"/>
    <dgm:cxn modelId="{DC4BD87B-6379-45F3-BBBA-1CFA4A9BEAA6}" srcId="{E026DBE7-6D15-4D29-B3FC-7182071F6D39}" destId="{5226140A-5758-43CA-A1D2-309C2A8D7BF1}" srcOrd="1" destOrd="0" parTransId="{5580DE15-7662-4FDA-B866-68B0CBC9FAEA}" sibTransId="{CC612A3B-9FA8-4728-9602-2FCE11F0BA7B}"/>
    <dgm:cxn modelId="{9CE67F6C-E0D3-4ACD-9534-B316A4F66A4D}" srcId="{E026DBE7-6D15-4D29-B3FC-7182071F6D39}" destId="{D6DC0191-D1EA-4201-A4D7-15FF578E3BE1}" srcOrd="0" destOrd="0" parTransId="{0C83A873-E81D-4A78-9C3A-56DBC78C72FB}" sibTransId="{CAD6CE05-0304-47AE-BACD-7D11ED2388A6}"/>
    <dgm:cxn modelId="{8E86A1CF-CD07-44EA-8EFF-425D547517E2}" type="presOf" srcId="{E026DBE7-6D15-4D29-B3FC-7182071F6D39}" destId="{9001000C-5CED-4656-99B0-B8BBA294717C}" srcOrd="0" destOrd="0" presId="urn:microsoft.com/office/officeart/2005/8/layout/radial5"/>
    <dgm:cxn modelId="{467C3CD4-A000-498A-81CE-E5E3BED8F8FF}" type="presOf" srcId="{FB6889B9-412A-4D9D-BE9E-33E95EF8DD61}" destId="{25E434AF-0981-4A41-8018-6D83C0AC67BC}" srcOrd="0" destOrd="0" presId="urn:microsoft.com/office/officeart/2005/8/layout/radial5"/>
    <dgm:cxn modelId="{D379BD57-4696-4FC2-B850-A73E152AF567}" type="presOf" srcId="{5580DE15-7662-4FDA-B866-68B0CBC9FAEA}" destId="{6E751D84-850D-4893-B2A1-4AA31922C19D}" srcOrd="1" destOrd="0" presId="urn:microsoft.com/office/officeart/2005/8/layout/radial5"/>
    <dgm:cxn modelId="{45CC32F9-EFC8-4C62-9704-9D87D5C82390}" type="presOf" srcId="{5226140A-5758-43CA-A1D2-309C2A8D7BF1}" destId="{4D11BDA2-FB3C-4E13-B001-8CD06F688A26}" srcOrd="0" destOrd="0" presId="urn:microsoft.com/office/officeart/2005/8/layout/radial5"/>
    <dgm:cxn modelId="{69B5CEFA-266C-4A5A-AEB7-C8CF9B75B5C7}" srcId="{6593979F-55E7-45D8-AA72-D7C1F4D2DEC1}" destId="{E026DBE7-6D15-4D29-B3FC-7182071F6D39}" srcOrd="0" destOrd="0" parTransId="{DD116660-1816-46F1-9254-C2C0B3054DBD}" sibTransId="{F8500951-8F44-481A-8041-18C917E50D0D}"/>
    <dgm:cxn modelId="{6C0716FF-F475-4B95-A00A-419AC7E056CF}" type="presOf" srcId="{265D0A3B-BFE1-47B5-89D8-891DF0D70865}" destId="{CF6B23FF-F3E0-4010-B366-A910F767BD1A}" srcOrd="0" destOrd="0" presId="urn:microsoft.com/office/officeart/2005/8/layout/radial5"/>
    <dgm:cxn modelId="{3BF6D8A9-319B-4A89-A6F3-13ECA9C053B6}" type="presOf" srcId="{6AADB67B-6E61-45EC-9E90-D60202CFAEDC}" destId="{FFAB579D-CD7A-4265-86EA-51DC8D7CEAFC}" srcOrd="1" destOrd="0" presId="urn:microsoft.com/office/officeart/2005/8/layout/radial5"/>
    <dgm:cxn modelId="{9E5CB261-773E-4D42-9A30-B09F9327238B}" type="presOf" srcId="{6AADB67B-6E61-45EC-9E90-D60202CFAEDC}" destId="{824E21E1-C0D5-4419-9679-F2DBA623F083}" srcOrd="0" destOrd="0" presId="urn:microsoft.com/office/officeart/2005/8/layout/radial5"/>
    <dgm:cxn modelId="{48B23614-B036-4335-81B6-D40E06281B3B}" srcId="{E026DBE7-6D15-4D29-B3FC-7182071F6D39}" destId="{265D0A3B-BFE1-47B5-89D8-891DF0D70865}" srcOrd="2" destOrd="0" parTransId="{6AADB67B-6E61-45EC-9E90-D60202CFAEDC}" sibTransId="{0DDF30D1-9AE9-405F-B91F-7FDD0E088CF6}"/>
    <dgm:cxn modelId="{8E922F28-5F85-42AC-8E57-34EA601095FB}" type="presOf" srcId="{5580DE15-7662-4FDA-B866-68B0CBC9FAEA}" destId="{810BDC31-3EDF-4520-85D1-2AB1F295C750}" srcOrd="0" destOrd="0" presId="urn:microsoft.com/office/officeart/2005/8/layout/radial5"/>
    <dgm:cxn modelId="{CE147F22-7BC2-4CCA-8FC4-D81FB8A46A64}" srcId="{E026DBE7-6D15-4D29-B3FC-7182071F6D39}" destId="{FB6889B9-412A-4D9D-BE9E-33E95EF8DD61}" srcOrd="3" destOrd="0" parTransId="{130DA776-E770-467F-926A-D71FB3FF708E}" sibTransId="{EE97E045-D7F0-45DB-9559-1C2F47E75ED7}"/>
    <dgm:cxn modelId="{DEA39191-4E80-4C56-B25D-A03EE71BDF5E}" type="presParOf" srcId="{F57B402F-5810-49CD-94C5-9DA222BBD892}" destId="{9001000C-5CED-4656-99B0-B8BBA294717C}" srcOrd="0" destOrd="0" presId="urn:microsoft.com/office/officeart/2005/8/layout/radial5"/>
    <dgm:cxn modelId="{1582B3EC-C992-41E9-8741-A82DED1C28BF}" type="presParOf" srcId="{F57B402F-5810-49CD-94C5-9DA222BBD892}" destId="{183BDFDC-E0F9-4F83-86F5-B05E81CE25D7}" srcOrd="1" destOrd="0" presId="urn:microsoft.com/office/officeart/2005/8/layout/radial5"/>
    <dgm:cxn modelId="{B202BFA6-61F5-467F-A653-845865889796}" type="presParOf" srcId="{183BDFDC-E0F9-4F83-86F5-B05E81CE25D7}" destId="{2AAD2C71-569F-4D39-9B35-79D403D848A5}" srcOrd="0" destOrd="0" presId="urn:microsoft.com/office/officeart/2005/8/layout/radial5"/>
    <dgm:cxn modelId="{3B96E0E1-07E3-4260-9623-16B8DD7F0A23}" type="presParOf" srcId="{F57B402F-5810-49CD-94C5-9DA222BBD892}" destId="{B9E61534-DD5F-4084-8ACD-FB4E2605E915}" srcOrd="2" destOrd="0" presId="urn:microsoft.com/office/officeart/2005/8/layout/radial5"/>
    <dgm:cxn modelId="{F5B83247-128A-403F-8F86-C6753923837C}" type="presParOf" srcId="{F57B402F-5810-49CD-94C5-9DA222BBD892}" destId="{810BDC31-3EDF-4520-85D1-2AB1F295C750}" srcOrd="3" destOrd="0" presId="urn:microsoft.com/office/officeart/2005/8/layout/radial5"/>
    <dgm:cxn modelId="{B4E705EA-5845-45FF-B16A-11BD655B49A5}" type="presParOf" srcId="{810BDC31-3EDF-4520-85D1-2AB1F295C750}" destId="{6E751D84-850D-4893-B2A1-4AA31922C19D}" srcOrd="0" destOrd="0" presId="urn:microsoft.com/office/officeart/2005/8/layout/radial5"/>
    <dgm:cxn modelId="{804CB574-1438-49ED-ABF0-D75F1F31A14D}" type="presParOf" srcId="{F57B402F-5810-49CD-94C5-9DA222BBD892}" destId="{4D11BDA2-FB3C-4E13-B001-8CD06F688A26}" srcOrd="4" destOrd="0" presId="urn:microsoft.com/office/officeart/2005/8/layout/radial5"/>
    <dgm:cxn modelId="{D6AF640B-32D6-4604-AB40-73F43A52AA18}" type="presParOf" srcId="{F57B402F-5810-49CD-94C5-9DA222BBD892}" destId="{824E21E1-C0D5-4419-9679-F2DBA623F083}" srcOrd="5" destOrd="0" presId="urn:microsoft.com/office/officeart/2005/8/layout/radial5"/>
    <dgm:cxn modelId="{FC8635B0-771A-41DA-B593-71A477422328}" type="presParOf" srcId="{824E21E1-C0D5-4419-9679-F2DBA623F083}" destId="{FFAB579D-CD7A-4265-86EA-51DC8D7CEAFC}" srcOrd="0" destOrd="0" presId="urn:microsoft.com/office/officeart/2005/8/layout/radial5"/>
    <dgm:cxn modelId="{DCBAB8DC-B258-40F8-A2DB-3162381D26AB}" type="presParOf" srcId="{F57B402F-5810-49CD-94C5-9DA222BBD892}" destId="{CF6B23FF-F3E0-4010-B366-A910F767BD1A}" srcOrd="6" destOrd="0" presId="urn:microsoft.com/office/officeart/2005/8/layout/radial5"/>
    <dgm:cxn modelId="{3DA29320-FEE9-4B50-BF31-93CC0350C620}" type="presParOf" srcId="{F57B402F-5810-49CD-94C5-9DA222BBD892}" destId="{761461FE-D31E-45B3-A56E-9AD85F7C9453}" srcOrd="7" destOrd="0" presId="urn:microsoft.com/office/officeart/2005/8/layout/radial5"/>
    <dgm:cxn modelId="{445A0BF6-8D00-400A-B7B9-BA784E52EAC9}" type="presParOf" srcId="{761461FE-D31E-45B3-A56E-9AD85F7C9453}" destId="{27F28DF3-DABD-4144-90FC-E9525E74CBE3}" srcOrd="0" destOrd="0" presId="urn:microsoft.com/office/officeart/2005/8/layout/radial5"/>
    <dgm:cxn modelId="{30DA2A10-255F-4DEF-8F5D-310664914219}" type="presParOf" srcId="{F57B402F-5810-49CD-94C5-9DA222BBD892}" destId="{25E434AF-0981-4A41-8018-6D83C0AC67B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54507B-4C2A-415F-8A73-E5C6CE0644DE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D4E9EB-ED0A-4107-9F03-27B55C0151B3}">
      <dgm:prSet phldrT="[ข้อความ]"/>
      <dgm:spPr/>
      <dgm:t>
        <a:bodyPr/>
        <a:lstStyle/>
        <a:p>
          <a:r>
            <a:rPr lang="en-US" dirty="0" err="1" smtClean="0"/>
            <a:t>Ped</a:t>
          </a:r>
          <a:endParaRPr lang="en-US" dirty="0"/>
        </a:p>
      </dgm:t>
    </dgm:pt>
    <dgm:pt modelId="{0259DF07-CFF5-460D-9EC7-62222C8BA79A}" type="parTrans" cxnId="{5C65F1CD-39F6-4624-82B6-6F944DB14441}">
      <dgm:prSet/>
      <dgm:spPr/>
      <dgm:t>
        <a:bodyPr/>
        <a:lstStyle/>
        <a:p>
          <a:endParaRPr lang="en-US"/>
        </a:p>
      </dgm:t>
    </dgm:pt>
    <dgm:pt modelId="{487167BB-AB5F-485A-B213-F0584A2696B0}" type="sibTrans" cxnId="{5C65F1CD-39F6-4624-82B6-6F944DB14441}">
      <dgm:prSet/>
      <dgm:spPr/>
      <dgm:t>
        <a:bodyPr/>
        <a:lstStyle/>
        <a:p>
          <a:endParaRPr lang="en-US"/>
        </a:p>
      </dgm:t>
    </dgm:pt>
    <dgm:pt modelId="{841124AB-156C-4059-AC12-9F327EC23B91}">
      <dgm:prSet phldrT="[ข้อความ]"/>
      <dgm:spPr/>
      <dgm:t>
        <a:bodyPr/>
        <a:lstStyle/>
        <a:p>
          <a:r>
            <a:rPr lang="en-US" dirty="0" smtClean="0"/>
            <a:t>NICU</a:t>
          </a:r>
          <a:endParaRPr lang="en-US" dirty="0"/>
        </a:p>
      </dgm:t>
    </dgm:pt>
    <dgm:pt modelId="{2AEDE8C4-B3E4-4949-B4ED-EDBDA7D49FD1}" type="parTrans" cxnId="{76394E51-C7D9-47BC-8EA0-417740C1D9BB}">
      <dgm:prSet/>
      <dgm:spPr/>
      <dgm:t>
        <a:bodyPr/>
        <a:lstStyle/>
        <a:p>
          <a:endParaRPr lang="en-US"/>
        </a:p>
      </dgm:t>
    </dgm:pt>
    <dgm:pt modelId="{52082E01-24D1-4AD0-B90F-6F3758887143}" type="sibTrans" cxnId="{76394E51-C7D9-47BC-8EA0-417740C1D9BB}">
      <dgm:prSet/>
      <dgm:spPr/>
      <dgm:t>
        <a:bodyPr/>
        <a:lstStyle/>
        <a:p>
          <a:endParaRPr lang="en-US"/>
        </a:p>
      </dgm:t>
    </dgm:pt>
    <dgm:pt modelId="{03D7B859-2649-4077-AF7B-D44027DDCC39}">
      <dgm:prSet phldrT="[ข้อความ]"/>
      <dgm:spPr/>
      <dgm:t>
        <a:bodyPr/>
        <a:lstStyle/>
        <a:p>
          <a:r>
            <a:rPr lang="en-US" dirty="0" smtClean="0"/>
            <a:t>Nursery </a:t>
          </a:r>
          <a:endParaRPr lang="en-US" dirty="0"/>
        </a:p>
      </dgm:t>
    </dgm:pt>
    <dgm:pt modelId="{F6C7EC49-ADC5-430C-B602-B2D72498C356}" type="parTrans" cxnId="{E76967E1-16F0-4763-B9AE-A69E0ED9D1CF}">
      <dgm:prSet/>
      <dgm:spPr/>
      <dgm:t>
        <a:bodyPr/>
        <a:lstStyle/>
        <a:p>
          <a:endParaRPr lang="en-US"/>
        </a:p>
      </dgm:t>
    </dgm:pt>
    <dgm:pt modelId="{5AC1912C-D21C-4332-A3B4-55FDD0B73C5F}" type="sibTrans" cxnId="{E76967E1-16F0-4763-B9AE-A69E0ED9D1CF}">
      <dgm:prSet/>
      <dgm:spPr/>
      <dgm:t>
        <a:bodyPr/>
        <a:lstStyle/>
        <a:p>
          <a:endParaRPr lang="en-US"/>
        </a:p>
      </dgm:t>
    </dgm:pt>
    <dgm:pt modelId="{8324C873-B6AA-4404-87D6-09AADAA5732C}">
      <dgm:prSet phldrT="[ข้อความ]"/>
      <dgm:spPr/>
      <dgm:t>
        <a:bodyPr/>
        <a:lstStyle/>
        <a:p>
          <a:r>
            <a:rPr lang="en-US" dirty="0" smtClean="0"/>
            <a:t>Nurse </a:t>
          </a:r>
          <a:endParaRPr lang="en-US" dirty="0"/>
        </a:p>
      </dgm:t>
    </dgm:pt>
    <dgm:pt modelId="{A1432353-5EDE-4FE5-8C9B-A20C48906B4F}" type="parTrans" cxnId="{AD07D1DA-553F-4E11-B48A-5C6320FA1BE9}">
      <dgm:prSet/>
      <dgm:spPr/>
      <dgm:t>
        <a:bodyPr/>
        <a:lstStyle/>
        <a:p>
          <a:endParaRPr lang="en-US"/>
        </a:p>
      </dgm:t>
    </dgm:pt>
    <dgm:pt modelId="{CD2BDCC3-06D5-4DD7-8BB2-98995C39B05B}" type="sibTrans" cxnId="{AD07D1DA-553F-4E11-B48A-5C6320FA1BE9}">
      <dgm:prSet/>
      <dgm:spPr/>
      <dgm:t>
        <a:bodyPr/>
        <a:lstStyle/>
        <a:p>
          <a:endParaRPr lang="en-US"/>
        </a:p>
      </dgm:t>
    </dgm:pt>
    <dgm:pt modelId="{699D2D8E-ACFC-4C78-BFDA-F1229141088A}">
      <dgm:prSet phldrT="[ข้อความ]"/>
      <dgm:spPr/>
      <dgm:t>
        <a:bodyPr/>
        <a:lstStyle/>
        <a:p>
          <a:r>
            <a:rPr lang="en-US" dirty="0" smtClean="0"/>
            <a:t>Drug </a:t>
          </a:r>
          <a:endParaRPr lang="en-US" dirty="0"/>
        </a:p>
      </dgm:t>
    </dgm:pt>
    <dgm:pt modelId="{FBDE0D67-9785-40FD-A4DF-E927F66BD78F}" type="parTrans" cxnId="{5E3ECC15-098D-4CFE-A7CB-A1BD75AE3051}">
      <dgm:prSet/>
      <dgm:spPr/>
      <dgm:t>
        <a:bodyPr/>
        <a:lstStyle/>
        <a:p>
          <a:endParaRPr lang="en-US"/>
        </a:p>
      </dgm:t>
    </dgm:pt>
    <dgm:pt modelId="{3D9F5B28-D422-416F-90FC-91B7C92ECEAF}" type="sibTrans" cxnId="{5E3ECC15-098D-4CFE-A7CB-A1BD75AE3051}">
      <dgm:prSet/>
      <dgm:spPr/>
      <dgm:t>
        <a:bodyPr/>
        <a:lstStyle/>
        <a:p>
          <a:endParaRPr lang="en-US"/>
        </a:p>
      </dgm:t>
    </dgm:pt>
    <dgm:pt modelId="{FA0E9794-C99A-41C3-9A47-268197118827}" type="pres">
      <dgm:prSet presAssocID="{0E54507B-4C2A-415F-8A73-E5C6CE0644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FA156-13A5-412E-B25B-5F2856E9AAD9}" type="pres">
      <dgm:prSet presAssocID="{1CD4E9EB-ED0A-4107-9F03-27B55C0151B3}" presName="centerShape" presStyleLbl="node0" presStyleIdx="0" presStyleCnt="1"/>
      <dgm:spPr/>
      <dgm:t>
        <a:bodyPr/>
        <a:lstStyle/>
        <a:p>
          <a:endParaRPr lang="en-US"/>
        </a:p>
      </dgm:t>
    </dgm:pt>
    <dgm:pt modelId="{F01D3302-9C16-415C-8C4F-94011919ECDB}" type="pres">
      <dgm:prSet presAssocID="{2AEDE8C4-B3E4-4949-B4ED-EDBDA7D49FD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A907848-4157-49FC-B828-178BB45D693A}" type="pres">
      <dgm:prSet presAssocID="{2AEDE8C4-B3E4-4949-B4ED-EDBDA7D49FD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858D582-623B-4C54-9DA9-A68ED6F4E268}" type="pres">
      <dgm:prSet presAssocID="{841124AB-156C-4059-AC12-9F327EC23B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B1643-6DD4-4DE7-B4E5-41DA0E607BFB}" type="pres">
      <dgm:prSet presAssocID="{F6C7EC49-ADC5-430C-B602-B2D72498C35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E798946-C2D7-4F1B-AD8D-06FD204E0581}" type="pres">
      <dgm:prSet presAssocID="{F6C7EC49-ADC5-430C-B602-B2D72498C35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9587157-9A25-483A-A727-0ABC3AEB5E3A}" type="pres">
      <dgm:prSet presAssocID="{03D7B859-2649-4077-AF7B-D44027DDCC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063ED-6F12-4F74-8950-49183CB13660}" type="pres">
      <dgm:prSet presAssocID="{A1432353-5EDE-4FE5-8C9B-A20C48906B4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1F149C8-35BA-4E78-9486-34B598D7C16D}" type="pres">
      <dgm:prSet presAssocID="{A1432353-5EDE-4FE5-8C9B-A20C48906B4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47E979-B77C-46AC-AC42-C40766D18A84}" type="pres">
      <dgm:prSet presAssocID="{8324C873-B6AA-4404-87D6-09AADAA573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8B00A-C5C8-493B-9D33-1B1EAA791EF9}" type="pres">
      <dgm:prSet presAssocID="{FBDE0D67-9785-40FD-A4DF-E927F66BD78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DFF743B-F704-45D6-97E9-AB89A0ACE4AC}" type="pres">
      <dgm:prSet presAssocID="{FBDE0D67-9785-40FD-A4DF-E927F66BD7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E1A9A3-8463-4CBC-9FE4-4FF27FE60DE5}" type="pres">
      <dgm:prSet presAssocID="{699D2D8E-ACFC-4C78-BFDA-F122914108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AE673-6020-465B-A4A8-BFD6CB177269}" type="presOf" srcId="{F6C7EC49-ADC5-430C-B602-B2D72498C356}" destId="{F1DB1643-6DD4-4DE7-B4E5-41DA0E607BFB}" srcOrd="0" destOrd="0" presId="urn:microsoft.com/office/officeart/2005/8/layout/radial5"/>
    <dgm:cxn modelId="{BF32F1EC-42BE-4F8D-AD2F-AADFCF18BB0C}" type="presOf" srcId="{841124AB-156C-4059-AC12-9F327EC23B91}" destId="{5858D582-623B-4C54-9DA9-A68ED6F4E268}" srcOrd="0" destOrd="0" presId="urn:microsoft.com/office/officeart/2005/8/layout/radial5"/>
    <dgm:cxn modelId="{5C65F1CD-39F6-4624-82B6-6F944DB14441}" srcId="{0E54507B-4C2A-415F-8A73-E5C6CE0644DE}" destId="{1CD4E9EB-ED0A-4107-9F03-27B55C0151B3}" srcOrd="0" destOrd="0" parTransId="{0259DF07-CFF5-460D-9EC7-62222C8BA79A}" sibTransId="{487167BB-AB5F-485A-B213-F0584A2696B0}"/>
    <dgm:cxn modelId="{76394E51-C7D9-47BC-8EA0-417740C1D9BB}" srcId="{1CD4E9EB-ED0A-4107-9F03-27B55C0151B3}" destId="{841124AB-156C-4059-AC12-9F327EC23B91}" srcOrd="0" destOrd="0" parTransId="{2AEDE8C4-B3E4-4949-B4ED-EDBDA7D49FD1}" sibTransId="{52082E01-24D1-4AD0-B90F-6F3758887143}"/>
    <dgm:cxn modelId="{35D587CC-4546-409A-A636-31D53A91C1E0}" type="presOf" srcId="{FBDE0D67-9785-40FD-A4DF-E927F66BD78F}" destId="{7938B00A-C5C8-493B-9D33-1B1EAA791EF9}" srcOrd="0" destOrd="0" presId="urn:microsoft.com/office/officeart/2005/8/layout/radial5"/>
    <dgm:cxn modelId="{EE3B7692-9207-4F8F-AEF4-274CA5D0B015}" type="presOf" srcId="{0E54507B-4C2A-415F-8A73-E5C6CE0644DE}" destId="{FA0E9794-C99A-41C3-9A47-268197118827}" srcOrd="0" destOrd="0" presId="urn:microsoft.com/office/officeart/2005/8/layout/radial5"/>
    <dgm:cxn modelId="{31CDD2ED-CFB6-4B74-BE86-88B417E1FB56}" type="presOf" srcId="{1CD4E9EB-ED0A-4107-9F03-27B55C0151B3}" destId="{985FA156-13A5-412E-B25B-5F2856E9AAD9}" srcOrd="0" destOrd="0" presId="urn:microsoft.com/office/officeart/2005/8/layout/radial5"/>
    <dgm:cxn modelId="{93705F64-AA29-444C-815B-9B90260F7FEF}" type="presOf" srcId="{F6C7EC49-ADC5-430C-B602-B2D72498C356}" destId="{1E798946-C2D7-4F1B-AD8D-06FD204E0581}" srcOrd="1" destOrd="0" presId="urn:microsoft.com/office/officeart/2005/8/layout/radial5"/>
    <dgm:cxn modelId="{5E3ECC15-098D-4CFE-A7CB-A1BD75AE3051}" srcId="{1CD4E9EB-ED0A-4107-9F03-27B55C0151B3}" destId="{699D2D8E-ACFC-4C78-BFDA-F1229141088A}" srcOrd="3" destOrd="0" parTransId="{FBDE0D67-9785-40FD-A4DF-E927F66BD78F}" sibTransId="{3D9F5B28-D422-416F-90FC-91B7C92ECEAF}"/>
    <dgm:cxn modelId="{F69FE77D-6ED9-48A9-BAA7-F55EC7887A1B}" type="presOf" srcId="{2AEDE8C4-B3E4-4949-B4ED-EDBDA7D49FD1}" destId="{F01D3302-9C16-415C-8C4F-94011919ECDB}" srcOrd="0" destOrd="0" presId="urn:microsoft.com/office/officeart/2005/8/layout/radial5"/>
    <dgm:cxn modelId="{3369F787-E5A0-4EDE-A8DD-4CCC1790F9B0}" type="presOf" srcId="{699D2D8E-ACFC-4C78-BFDA-F1229141088A}" destId="{70E1A9A3-8463-4CBC-9FE4-4FF27FE60DE5}" srcOrd="0" destOrd="0" presId="urn:microsoft.com/office/officeart/2005/8/layout/radial5"/>
    <dgm:cxn modelId="{C6BCE5A1-9C9F-4127-A953-F613BD74E7B5}" type="presOf" srcId="{2AEDE8C4-B3E4-4949-B4ED-EDBDA7D49FD1}" destId="{7A907848-4157-49FC-B828-178BB45D693A}" srcOrd="1" destOrd="0" presId="urn:microsoft.com/office/officeart/2005/8/layout/radial5"/>
    <dgm:cxn modelId="{A7F4DD13-6F20-49FB-97D0-B99438BCC191}" type="presOf" srcId="{A1432353-5EDE-4FE5-8C9B-A20C48906B4F}" destId="{96C063ED-6F12-4F74-8950-49183CB13660}" srcOrd="0" destOrd="0" presId="urn:microsoft.com/office/officeart/2005/8/layout/radial5"/>
    <dgm:cxn modelId="{E76967E1-16F0-4763-B9AE-A69E0ED9D1CF}" srcId="{1CD4E9EB-ED0A-4107-9F03-27B55C0151B3}" destId="{03D7B859-2649-4077-AF7B-D44027DDCC39}" srcOrd="1" destOrd="0" parTransId="{F6C7EC49-ADC5-430C-B602-B2D72498C356}" sibTransId="{5AC1912C-D21C-4332-A3B4-55FDD0B73C5F}"/>
    <dgm:cxn modelId="{FDE368A8-96E8-4FBC-8539-5778A8AAE4CA}" type="presOf" srcId="{A1432353-5EDE-4FE5-8C9B-A20C48906B4F}" destId="{91F149C8-35BA-4E78-9486-34B598D7C16D}" srcOrd="1" destOrd="0" presId="urn:microsoft.com/office/officeart/2005/8/layout/radial5"/>
    <dgm:cxn modelId="{AD07D1DA-553F-4E11-B48A-5C6320FA1BE9}" srcId="{1CD4E9EB-ED0A-4107-9F03-27B55C0151B3}" destId="{8324C873-B6AA-4404-87D6-09AADAA5732C}" srcOrd="2" destOrd="0" parTransId="{A1432353-5EDE-4FE5-8C9B-A20C48906B4F}" sibTransId="{CD2BDCC3-06D5-4DD7-8BB2-98995C39B05B}"/>
    <dgm:cxn modelId="{5AC1CE9D-5D54-4A81-9A68-BB9423070A69}" type="presOf" srcId="{8324C873-B6AA-4404-87D6-09AADAA5732C}" destId="{FD47E979-B77C-46AC-AC42-C40766D18A84}" srcOrd="0" destOrd="0" presId="urn:microsoft.com/office/officeart/2005/8/layout/radial5"/>
    <dgm:cxn modelId="{25468AD3-F78C-40B7-AAA1-66EA988503EC}" type="presOf" srcId="{03D7B859-2649-4077-AF7B-D44027DDCC39}" destId="{F9587157-9A25-483A-A727-0ABC3AEB5E3A}" srcOrd="0" destOrd="0" presId="urn:microsoft.com/office/officeart/2005/8/layout/radial5"/>
    <dgm:cxn modelId="{AF25BB74-3DBF-44CA-A483-03FED3F4545A}" type="presOf" srcId="{FBDE0D67-9785-40FD-A4DF-E927F66BD78F}" destId="{FDFF743B-F704-45D6-97E9-AB89A0ACE4AC}" srcOrd="1" destOrd="0" presId="urn:microsoft.com/office/officeart/2005/8/layout/radial5"/>
    <dgm:cxn modelId="{F0BAD4FD-2EB9-427C-871E-6AE1595893D2}" type="presParOf" srcId="{FA0E9794-C99A-41C3-9A47-268197118827}" destId="{985FA156-13A5-412E-B25B-5F2856E9AAD9}" srcOrd="0" destOrd="0" presId="urn:microsoft.com/office/officeart/2005/8/layout/radial5"/>
    <dgm:cxn modelId="{2E93C412-0D64-4B7A-8179-EEC5E80B829E}" type="presParOf" srcId="{FA0E9794-C99A-41C3-9A47-268197118827}" destId="{F01D3302-9C16-415C-8C4F-94011919ECDB}" srcOrd="1" destOrd="0" presId="urn:microsoft.com/office/officeart/2005/8/layout/radial5"/>
    <dgm:cxn modelId="{008EB303-1D59-442E-BB42-84E56FDDC07B}" type="presParOf" srcId="{F01D3302-9C16-415C-8C4F-94011919ECDB}" destId="{7A907848-4157-49FC-B828-178BB45D693A}" srcOrd="0" destOrd="0" presId="urn:microsoft.com/office/officeart/2005/8/layout/radial5"/>
    <dgm:cxn modelId="{F062AC80-D75F-435D-9791-17BCE5CB076A}" type="presParOf" srcId="{FA0E9794-C99A-41C3-9A47-268197118827}" destId="{5858D582-623B-4C54-9DA9-A68ED6F4E268}" srcOrd="2" destOrd="0" presId="urn:microsoft.com/office/officeart/2005/8/layout/radial5"/>
    <dgm:cxn modelId="{77052658-8398-4530-B9B9-CD646BF10CE9}" type="presParOf" srcId="{FA0E9794-C99A-41C3-9A47-268197118827}" destId="{F1DB1643-6DD4-4DE7-B4E5-41DA0E607BFB}" srcOrd="3" destOrd="0" presId="urn:microsoft.com/office/officeart/2005/8/layout/radial5"/>
    <dgm:cxn modelId="{213C90F3-347B-4C59-B272-A33A108BF7A6}" type="presParOf" srcId="{F1DB1643-6DD4-4DE7-B4E5-41DA0E607BFB}" destId="{1E798946-C2D7-4F1B-AD8D-06FD204E0581}" srcOrd="0" destOrd="0" presId="urn:microsoft.com/office/officeart/2005/8/layout/radial5"/>
    <dgm:cxn modelId="{E614B5BC-5DCE-49EF-8802-84650DC88F79}" type="presParOf" srcId="{FA0E9794-C99A-41C3-9A47-268197118827}" destId="{F9587157-9A25-483A-A727-0ABC3AEB5E3A}" srcOrd="4" destOrd="0" presId="urn:microsoft.com/office/officeart/2005/8/layout/radial5"/>
    <dgm:cxn modelId="{C896C376-3568-4D73-8B34-92BD3394D182}" type="presParOf" srcId="{FA0E9794-C99A-41C3-9A47-268197118827}" destId="{96C063ED-6F12-4F74-8950-49183CB13660}" srcOrd="5" destOrd="0" presId="urn:microsoft.com/office/officeart/2005/8/layout/radial5"/>
    <dgm:cxn modelId="{57B35E75-430B-4084-8E55-43F60B45AF83}" type="presParOf" srcId="{96C063ED-6F12-4F74-8950-49183CB13660}" destId="{91F149C8-35BA-4E78-9486-34B598D7C16D}" srcOrd="0" destOrd="0" presId="urn:microsoft.com/office/officeart/2005/8/layout/radial5"/>
    <dgm:cxn modelId="{DCCE494D-F51D-453F-AF74-6E43BE0D73AF}" type="presParOf" srcId="{FA0E9794-C99A-41C3-9A47-268197118827}" destId="{FD47E979-B77C-46AC-AC42-C40766D18A84}" srcOrd="6" destOrd="0" presId="urn:microsoft.com/office/officeart/2005/8/layout/radial5"/>
    <dgm:cxn modelId="{87E70419-C238-47BA-A35C-84C88BA7EBE1}" type="presParOf" srcId="{FA0E9794-C99A-41C3-9A47-268197118827}" destId="{7938B00A-C5C8-493B-9D33-1B1EAA791EF9}" srcOrd="7" destOrd="0" presId="urn:microsoft.com/office/officeart/2005/8/layout/radial5"/>
    <dgm:cxn modelId="{35E6FA70-99B1-48BE-ABED-52089408389C}" type="presParOf" srcId="{7938B00A-C5C8-493B-9D33-1B1EAA791EF9}" destId="{FDFF743B-F704-45D6-97E9-AB89A0ACE4AC}" srcOrd="0" destOrd="0" presId="urn:microsoft.com/office/officeart/2005/8/layout/radial5"/>
    <dgm:cxn modelId="{8B6969BE-1D0F-4596-9DE2-F2B260EA5B36}" type="presParOf" srcId="{FA0E9794-C99A-41C3-9A47-268197118827}" destId="{70E1A9A3-8463-4CBC-9FE4-4FF27FE60DE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D1AD-DF32-488F-BCFA-E655C368735F}">
      <dsp:nvSpPr>
        <dsp:cNvPr id="0" name=""/>
        <dsp:cNvSpPr/>
      </dsp:nvSpPr>
      <dsp:spPr>
        <a:xfrm>
          <a:off x="1586144" y="0"/>
          <a:ext cx="4114800" cy="41148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19C2E-F749-49F0-BDD5-C3846B7D8CDB}">
      <dsp:nvSpPr>
        <dsp:cNvPr id="0" name=""/>
        <dsp:cNvSpPr/>
      </dsp:nvSpPr>
      <dsp:spPr>
        <a:xfrm>
          <a:off x="3653789" y="413690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kern="1200" dirty="0" smtClean="0"/>
            <a:t>บริหาร</a:t>
          </a:r>
          <a:endParaRPr lang="en-US" sz="3800" kern="1200" dirty="0"/>
        </a:p>
      </dsp:txBody>
      <dsp:txXfrm>
        <a:off x="3653789" y="413690"/>
        <a:ext cx="2674620" cy="974050"/>
      </dsp:txXfrm>
    </dsp:sp>
    <dsp:sp modelId="{0740F55A-324B-4C58-816D-D41BCD4A8318}">
      <dsp:nvSpPr>
        <dsp:cNvPr id="0" name=""/>
        <dsp:cNvSpPr/>
      </dsp:nvSpPr>
      <dsp:spPr>
        <a:xfrm>
          <a:off x="3653789" y="1509496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kern="1200" dirty="0" smtClean="0"/>
            <a:t>บริการ</a:t>
          </a:r>
          <a:endParaRPr lang="en-US" sz="3800" kern="1200" dirty="0"/>
        </a:p>
      </dsp:txBody>
      <dsp:txXfrm>
        <a:off x="3653789" y="1509496"/>
        <a:ext cx="2674620" cy="974050"/>
      </dsp:txXfrm>
    </dsp:sp>
    <dsp:sp modelId="{A9814532-FED0-4AAF-8726-6055F540DED8}">
      <dsp:nvSpPr>
        <dsp:cNvPr id="0" name=""/>
        <dsp:cNvSpPr/>
      </dsp:nvSpPr>
      <dsp:spPr>
        <a:xfrm>
          <a:off x="3653789" y="2605303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kern="1200" dirty="0" smtClean="0"/>
            <a:t>วิชาการ</a:t>
          </a:r>
          <a:endParaRPr lang="en-US" sz="3800" kern="1200" dirty="0"/>
        </a:p>
      </dsp:txBody>
      <dsp:txXfrm>
        <a:off x="3653789" y="2605303"/>
        <a:ext cx="2674620" cy="974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A3BD1-5194-4BFA-AACF-9D07D3D83CCA}">
      <dsp:nvSpPr>
        <dsp:cNvPr id="0" name=""/>
        <dsp:cNvSpPr/>
      </dsp:nvSpPr>
      <dsp:spPr>
        <a:xfrm>
          <a:off x="1210" y="615901"/>
          <a:ext cx="2914217" cy="342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68515-5EB3-4424-B4DE-A4B9231DE081}">
      <dsp:nvSpPr>
        <dsp:cNvPr id="0" name=""/>
        <dsp:cNvSpPr/>
      </dsp:nvSpPr>
      <dsp:spPr>
        <a:xfrm>
          <a:off x="1210" y="744661"/>
          <a:ext cx="214088" cy="214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F4487-E805-4D69-B57F-722519D5D9C2}">
      <dsp:nvSpPr>
        <dsp:cNvPr id="0" name=""/>
        <dsp:cNvSpPr/>
      </dsp:nvSpPr>
      <dsp:spPr>
        <a:xfrm>
          <a:off x="1210" y="0"/>
          <a:ext cx="2914217" cy="6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บริหาร</a:t>
          </a:r>
          <a:endParaRPr lang="en-US" sz="3600" b="1" kern="1200" dirty="0"/>
        </a:p>
      </dsp:txBody>
      <dsp:txXfrm>
        <a:off x="1210" y="0"/>
        <a:ext cx="2914217" cy="615901"/>
      </dsp:txXfrm>
    </dsp:sp>
    <dsp:sp modelId="{336BF474-9160-42F2-9F76-F81C89DAF142}">
      <dsp:nvSpPr>
        <dsp:cNvPr id="0" name=""/>
        <dsp:cNvSpPr/>
      </dsp:nvSpPr>
      <dsp:spPr>
        <a:xfrm>
          <a:off x="1210" y="124369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CCD1-CF21-44F9-9A46-57BB20BF5660}">
      <dsp:nvSpPr>
        <dsp:cNvPr id="0" name=""/>
        <dsp:cNvSpPr/>
      </dsp:nvSpPr>
      <dsp:spPr>
        <a:xfrm>
          <a:off x="205205" y="110122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อัตรากำลัง</a:t>
          </a:r>
          <a:endParaRPr lang="en-US" sz="3200" kern="1200" dirty="0"/>
        </a:p>
      </dsp:txBody>
      <dsp:txXfrm>
        <a:off x="205205" y="1101223"/>
        <a:ext cx="2710222" cy="499029"/>
      </dsp:txXfrm>
    </dsp:sp>
    <dsp:sp modelId="{23EAA676-8F3E-4571-846D-9549696AD045}">
      <dsp:nvSpPr>
        <dsp:cNvPr id="0" name=""/>
        <dsp:cNvSpPr/>
      </dsp:nvSpPr>
      <dsp:spPr>
        <a:xfrm>
          <a:off x="1210" y="174272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61E8F-1401-4410-BC17-F82C21FE0B3D}">
      <dsp:nvSpPr>
        <dsp:cNvPr id="0" name=""/>
        <dsp:cNvSpPr/>
      </dsp:nvSpPr>
      <dsp:spPr>
        <a:xfrm>
          <a:off x="205205" y="160025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ก่อสร้าง</a:t>
          </a:r>
          <a:endParaRPr lang="en-US" sz="3200" kern="1200" dirty="0"/>
        </a:p>
      </dsp:txBody>
      <dsp:txXfrm>
        <a:off x="205205" y="1600253"/>
        <a:ext cx="2710222" cy="499029"/>
      </dsp:txXfrm>
    </dsp:sp>
    <dsp:sp modelId="{9F53E653-151C-4053-BF48-84F9C8FA3AE6}">
      <dsp:nvSpPr>
        <dsp:cNvPr id="0" name=""/>
        <dsp:cNvSpPr/>
      </dsp:nvSpPr>
      <dsp:spPr>
        <a:xfrm>
          <a:off x="1210" y="2241755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9A5BA-0DE8-4D3D-B456-5A37885778B8}">
      <dsp:nvSpPr>
        <dsp:cNvPr id="0" name=""/>
        <dsp:cNvSpPr/>
      </dsp:nvSpPr>
      <dsp:spPr>
        <a:xfrm>
          <a:off x="205205" y="2099282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ครุภัณฑ์</a:t>
          </a:r>
          <a:endParaRPr lang="en-US" sz="3200" kern="1200" dirty="0"/>
        </a:p>
      </dsp:txBody>
      <dsp:txXfrm>
        <a:off x="205205" y="2099282"/>
        <a:ext cx="2710222" cy="499029"/>
      </dsp:txXfrm>
    </dsp:sp>
    <dsp:sp modelId="{E66A65C8-AA80-4C8B-B375-75F8E0A29DB1}">
      <dsp:nvSpPr>
        <dsp:cNvPr id="0" name=""/>
        <dsp:cNvSpPr/>
      </dsp:nvSpPr>
      <dsp:spPr>
        <a:xfrm>
          <a:off x="3061139" y="615901"/>
          <a:ext cx="2914217" cy="342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346BC-A9D3-41C6-90A1-9653CDFB78AC}">
      <dsp:nvSpPr>
        <dsp:cNvPr id="0" name=""/>
        <dsp:cNvSpPr/>
      </dsp:nvSpPr>
      <dsp:spPr>
        <a:xfrm>
          <a:off x="3061139" y="744661"/>
          <a:ext cx="214088" cy="214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FA072-D8EF-40D8-800C-E7087F79D658}">
      <dsp:nvSpPr>
        <dsp:cNvPr id="0" name=""/>
        <dsp:cNvSpPr/>
      </dsp:nvSpPr>
      <dsp:spPr>
        <a:xfrm>
          <a:off x="3061139" y="0"/>
          <a:ext cx="2914217" cy="6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บริการ</a:t>
          </a:r>
          <a:endParaRPr lang="en-US" sz="3600" b="1" kern="1200" dirty="0"/>
        </a:p>
      </dsp:txBody>
      <dsp:txXfrm>
        <a:off x="3061139" y="0"/>
        <a:ext cx="2914217" cy="615901"/>
      </dsp:txXfrm>
    </dsp:sp>
    <dsp:sp modelId="{F3E52BD6-92BA-4A45-9B8B-BD734AA8E3F7}">
      <dsp:nvSpPr>
        <dsp:cNvPr id="0" name=""/>
        <dsp:cNvSpPr/>
      </dsp:nvSpPr>
      <dsp:spPr>
        <a:xfrm>
          <a:off x="3061139" y="124369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BF469-7FDF-42FA-965C-22C4F8537FB3}">
      <dsp:nvSpPr>
        <dsp:cNvPr id="0" name=""/>
        <dsp:cNvSpPr/>
      </dsp:nvSpPr>
      <dsp:spPr>
        <a:xfrm>
          <a:off x="3265134" y="110122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คัดกรอง ส่งเสริม ป้องกัน</a:t>
          </a:r>
          <a:endParaRPr lang="en-US" sz="2400" kern="1200" dirty="0"/>
        </a:p>
      </dsp:txBody>
      <dsp:txXfrm>
        <a:off x="3265134" y="1101223"/>
        <a:ext cx="2710222" cy="499029"/>
      </dsp:txXfrm>
    </dsp:sp>
    <dsp:sp modelId="{FEF25341-8E17-4ABF-B0D6-64BE04327B95}">
      <dsp:nvSpPr>
        <dsp:cNvPr id="0" name=""/>
        <dsp:cNvSpPr/>
      </dsp:nvSpPr>
      <dsp:spPr>
        <a:xfrm>
          <a:off x="3061139" y="174272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766E4-673F-4D47-86D0-E37D4B845468}">
      <dsp:nvSpPr>
        <dsp:cNvPr id="0" name=""/>
        <dsp:cNvSpPr/>
      </dsp:nvSpPr>
      <dsp:spPr>
        <a:xfrm>
          <a:off x="3265134" y="160025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/>
            <a:t>รักษา ฟื้นฟู</a:t>
          </a:r>
          <a:endParaRPr lang="en-US" sz="3200" b="0" kern="1200" dirty="0"/>
        </a:p>
      </dsp:txBody>
      <dsp:txXfrm>
        <a:off x="3265134" y="1600253"/>
        <a:ext cx="2710222" cy="499029"/>
      </dsp:txXfrm>
    </dsp:sp>
    <dsp:sp modelId="{B6DA1487-B216-4A7E-B7F4-B8EA372A2F49}">
      <dsp:nvSpPr>
        <dsp:cNvPr id="0" name=""/>
        <dsp:cNvSpPr/>
      </dsp:nvSpPr>
      <dsp:spPr>
        <a:xfrm>
          <a:off x="3061139" y="2241755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25AA7-B096-472D-A94C-2F8B41352A96}">
      <dsp:nvSpPr>
        <dsp:cNvPr id="0" name=""/>
        <dsp:cNvSpPr/>
      </dsp:nvSpPr>
      <dsp:spPr>
        <a:xfrm>
          <a:off x="3265134" y="2099282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ส่งต่อ ดูแลต่อเนื่อง</a:t>
          </a:r>
          <a:endParaRPr lang="en-US" sz="3200" kern="1200" dirty="0"/>
        </a:p>
      </dsp:txBody>
      <dsp:txXfrm>
        <a:off x="3265134" y="2099282"/>
        <a:ext cx="2710222" cy="499029"/>
      </dsp:txXfrm>
    </dsp:sp>
    <dsp:sp modelId="{D5F71A24-B716-4DC7-8F3C-3610CE2003CC}">
      <dsp:nvSpPr>
        <dsp:cNvPr id="0" name=""/>
        <dsp:cNvSpPr/>
      </dsp:nvSpPr>
      <dsp:spPr>
        <a:xfrm>
          <a:off x="6121067" y="615901"/>
          <a:ext cx="2914217" cy="342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D5B1A-FD0A-437C-A5CF-3EBE53E477EC}">
      <dsp:nvSpPr>
        <dsp:cNvPr id="0" name=""/>
        <dsp:cNvSpPr/>
      </dsp:nvSpPr>
      <dsp:spPr>
        <a:xfrm>
          <a:off x="6121067" y="744661"/>
          <a:ext cx="214088" cy="214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09271-E26D-43F7-AEF1-1E4FFC96C6D2}">
      <dsp:nvSpPr>
        <dsp:cNvPr id="0" name=""/>
        <dsp:cNvSpPr/>
      </dsp:nvSpPr>
      <dsp:spPr>
        <a:xfrm>
          <a:off x="6121067" y="0"/>
          <a:ext cx="2914217" cy="61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วิชาการ</a:t>
          </a:r>
          <a:endParaRPr lang="en-US" sz="3600" b="1" kern="1200" dirty="0"/>
        </a:p>
      </dsp:txBody>
      <dsp:txXfrm>
        <a:off x="6121067" y="0"/>
        <a:ext cx="2914217" cy="615901"/>
      </dsp:txXfrm>
    </dsp:sp>
    <dsp:sp modelId="{2EBAC82E-22F0-4214-874E-6027A0859DDF}">
      <dsp:nvSpPr>
        <dsp:cNvPr id="0" name=""/>
        <dsp:cNvSpPr/>
      </dsp:nvSpPr>
      <dsp:spPr>
        <a:xfrm>
          <a:off x="6121067" y="124369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C0E1F-F4AB-4440-97C7-159482367AAB}">
      <dsp:nvSpPr>
        <dsp:cNvPr id="0" name=""/>
        <dsp:cNvSpPr/>
      </dsp:nvSpPr>
      <dsp:spPr>
        <a:xfrm>
          <a:off x="6325063" y="110122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ประชุม อบรม</a:t>
          </a:r>
          <a:endParaRPr lang="en-US" sz="3200" kern="1200" dirty="0"/>
        </a:p>
      </dsp:txBody>
      <dsp:txXfrm>
        <a:off x="6325063" y="1101223"/>
        <a:ext cx="2710222" cy="499029"/>
      </dsp:txXfrm>
    </dsp:sp>
    <dsp:sp modelId="{9BD5224C-25B5-42CD-A274-57C369E91411}">
      <dsp:nvSpPr>
        <dsp:cNvPr id="0" name=""/>
        <dsp:cNvSpPr/>
      </dsp:nvSpPr>
      <dsp:spPr>
        <a:xfrm>
          <a:off x="6121067" y="1742726"/>
          <a:ext cx="214083" cy="214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58AFD-82F8-4266-98F6-95FD84451E4E}">
      <dsp:nvSpPr>
        <dsp:cNvPr id="0" name=""/>
        <dsp:cNvSpPr/>
      </dsp:nvSpPr>
      <dsp:spPr>
        <a:xfrm>
          <a:off x="6325063" y="1600253"/>
          <a:ext cx="2710222" cy="49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คู่มือแนวปฏิบัติ</a:t>
          </a:r>
          <a:endParaRPr lang="en-US" sz="3200" kern="1200" dirty="0"/>
        </a:p>
      </dsp:txBody>
      <dsp:txXfrm>
        <a:off x="6325063" y="1600253"/>
        <a:ext cx="2710222" cy="4990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508F6-96F5-4AF9-B275-CDDE926E9C0A}">
      <dsp:nvSpPr>
        <dsp:cNvPr id="0" name=""/>
        <dsp:cNvSpPr/>
      </dsp:nvSpPr>
      <dsp:spPr>
        <a:xfrm>
          <a:off x="2971800" y="0"/>
          <a:ext cx="1981200" cy="1028700"/>
        </a:xfrm>
        <a:prstGeom prst="trapezoid">
          <a:avLst>
            <a:gd name="adj" fmla="val 962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                                                           </a:t>
          </a:r>
          <a:r>
            <a:rPr lang="en-US" sz="2000" kern="1200" dirty="0" smtClean="0"/>
            <a:t>Back office</a:t>
          </a:r>
          <a:endParaRPr lang="en-US" sz="2000" kern="1200" dirty="0"/>
        </a:p>
      </dsp:txBody>
      <dsp:txXfrm>
        <a:off x="2971800" y="0"/>
        <a:ext cx="1981200" cy="1028700"/>
      </dsp:txXfrm>
    </dsp:sp>
    <dsp:sp modelId="{CF3224FB-91DB-4CB8-946A-560A3B619265}">
      <dsp:nvSpPr>
        <dsp:cNvPr id="0" name=""/>
        <dsp:cNvSpPr/>
      </dsp:nvSpPr>
      <dsp:spPr>
        <a:xfrm>
          <a:off x="1981200" y="1028699"/>
          <a:ext cx="3962400" cy="1028700"/>
        </a:xfrm>
        <a:prstGeom prst="trapezoid">
          <a:avLst>
            <a:gd name="adj" fmla="val 962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Lab</a:t>
          </a:r>
          <a:endParaRPr lang="en-US" sz="5700" kern="1200" dirty="0"/>
        </a:p>
      </dsp:txBody>
      <dsp:txXfrm>
        <a:off x="2674619" y="1028699"/>
        <a:ext cx="2575560" cy="1028700"/>
      </dsp:txXfrm>
    </dsp:sp>
    <dsp:sp modelId="{41717D38-0AA2-4C58-971D-06608A6C966E}">
      <dsp:nvSpPr>
        <dsp:cNvPr id="0" name=""/>
        <dsp:cNvSpPr/>
      </dsp:nvSpPr>
      <dsp:spPr>
        <a:xfrm>
          <a:off x="990600" y="2057400"/>
          <a:ext cx="5943599" cy="1028700"/>
        </a:xfrm>
        <a:prstGeom prst="trapezoid">
          <a:avLst>
            <a:gd name="adj" fmla="val 962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700" kern="1200" dirty="0" smtClean="0"/>
            <a:t>พยาบาล</a:t>
          </a:r>
          <a:endParaRPr lang="en-US" sz="5700" kern="1200" dirty="0"/>
        </a:p>
      </dsp:txBody>
      <dsp:txXfrm>
        <a:off x="2030730" y="2057400"/>
        <a:ext cx="3863340" cy="1028700"/>
      </dsp:txXfrm>
    </dsp:sp>
    <dsp:sp modelId="{56C79183-5F5F-481F-93BA-BD8CD57E5FE6}">
      <dsp:nvSpPr>
        <dsp:cNvPr id="0" name=""/>
        <dsp:cNvSpPr/>
      </dsp:nvSpPr>
      <dsp:spPr>
        <a:xfrm>
          <a:off x="0" y="3086100"/>
          <a:ext cx="7924800" cy="1028700"/>
        </a:xfrm>
        <a:prstGeom prst="trapezoid">
          <a:avLst>
            <a:gd name="adj" fmla="val 962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700" kern="1200" dirty="0" smtClean="0"/>
            <a:t>แพทย์</a:t>
          </a:r>
          <a:endParaRPr lang="en-US" sz="5700" kern="1200" dirty="0"/>
        </a:p>
      </dsp:txBody>
      <dsp:txXfrm>
        <a:off x="1386839" y="3086100"/>
        <a:ext cx="5151120" cy="1028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2E847-7D4E-454C-9E10-B79EFF3B4B2C}">
      <dsp:nvSpPr>
        <dsp:cNvPr id="0" name=""/>
        <dsp:cNvSpPr/>
      </dsp:nvSpPr>
      <dsp:spPr>
        <a:xfrm>
          <a:off x="3716780" y="2096600"/>
          <a:ext cx="1495431" cy="1495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 smtClean="0"/>
            <a:t>แพทย์</a:t>
          </a:r>
          <a:endParaRPr lang="en-US" sz="4300" kern="1200" dirty="0"/>
        </a:p>
      </dsp:txBody>
      <dsp:txXfrm>
        <a:off x="3716780" y="2096600"/>
        <a:ext cx="1495431" cy="1495431"/>
      </dsp:txXfrm>
    </dsp:sp>
    <dsp:sp modelId="{5BB66789-4FA4-465B-9856-3FB96D6E7382}">
      <dsp:nvSpPr>
        <dsp:cNvPr id="0" name=""/>
        <dsp:cNvSpPr/>
      </dsp:nvSpPr>
      <dsp:spPr>
        <a:xfrm rot="16200000">
          <a:off x="4306052" y="1552394"/>
          <a:ext cx="316887" cy="508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6200000">
        <a:off x="4306052" y="1552394"/>
        <a:ext cx="316887" cy="508446"/>
      </dsp:txXfrm>
    </dsp:sp>
    <dsp:sp modelId="{B16FA90A-0F75-46D0-B298-95EA6F76A7AB}">
      <dsp:nvSpPr>
        <dsp:cNvPr id="0" name=""/>
        <dsp:cNvSpPr/>
      </dsp:nvSpPr>
      <dsp:spPr>
        <a:xfrm>
          <a:off x="3716780" y="3267"/>
          <a:ext cx="1495431" cy="1495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ความสุข</a:t>
          </a:r>
          <a:endParaRPr lang="en-US" sz="3200" kern="1200" dirty="0"/>
        </a:p>
      </dsp:txBody>
      <dsp:txXfrm>
        <a:off x="3716780" y="3267"/>
        <a:ext cx="1495431" cy="1495431"/>
      </dsp:txXfrm>
    </dsp:sp>
    <dsp:sp modelId="{262E52C9-CBFE-4258-B4AC-D6A4F25F25FF}">
      <dsp:nvSpPr>
        <dsp:cNvPr id="0" name=""/>
        <dsp:cNvSpPr/>
      </dsp:nvSpPr>
      <dsp:spPr>
        <a:xfrm>
          <a:off x="5343750" y="2590092"/>
          <a:ext cx="316887" cy="508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43750" y="2590092"/>
        <a:ext cx="316887" cy="508446"/>
      </dsp:txXfrm>
    </dsp:sp>
    <dsp:sp modelId="{2320013E-D3DA-4486-91C3-3A5557A02E5F}">
      <dsp:nvSpPr>
        <dsp:cNvPr id="0" name=""/>
        <dsp:cNvSpPr/>
      </dsp:nvSpPr>
      <dsp:spPr>
        <a:xfrm>
          <a:off x="5810112" y="2096600"/>
          <a:ext cx="1495431" cy="1495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รายได้</a:t>
          </a:r>
          <a:endParaRPr lang="en-US" sz="3200" kern="1200" dirty="0"/>
        </a:p>
      </dsp:txBody>
      <dsp:txXfrm>
        <a:off x="5810112" y="2096600"/>
        <a:ext cx="1495431" cy="1495431"/>
      </dsp:txXfrm>
    </dsp:sp>
    <dsp:sp modelId="{4BFA7689-BF15-41E9-8702-CF8C62CA49AA}">
      <dsp:nvSpPr>
        <dsp:cNvPr id="0" name=""/>
        <dsp:cNvSpPr/>
      </dsp:nvSpPr>
      <dsp:spPr>
        <a:xfrm rot="5400000">
          <a:off x="4306052" y="3627790"/>
          <a:ext cx="316887" cy="508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5400000">
        <a:off x="4306052" y="3627790"/>
        <a:ext cx="316887" cy="508446"/>
      </dsp:txXfrm>
    </dsp:sp>
    <dsp:sp modelId="{8A819289-F285-4BBB-ABD8-C08435E2F6D5}">
      <dsp:nvSpPr>
        <dsp:cNvPr id="0" name=""/>
        <dsp:cNvSpPr/>
      </dsp:nvSpPr>
      <dsp:spPr>
        <a:xfrm>
          <a:off x="3716780" y="4189932"/>
          <a:ext cx="1495431" cy="1495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ฟ้องร้อง</a:t>
          </a:r>
          <a:endParaRPr lang="en-US" sz="3200" kern="1200" dirty="0"/>
        </a:p>
      </dsp:txBody>
      <dsp:txXfrm>
        <a:off x="3716780" y="4189932"/>
        <a:ext cx="1495431" cy="1495431"/>
      </dsp:txXfrm>
    </dsp:sp>
    <dsp:sp modelId="{38E032D3-2AE2-46C6-8106-12E3D101C848}">
      <dsp:nvSpPr>
        <dsp:cNvPr id="0" name=""/>
        <dsp:cNvSpPr/>
      </dsp:nvSpPr>
      <dsp:spPr>
        <a:xfrm rot="10800000">
          <a:off x="3268354" y="2590092"/>
          <a:ext cx="316887" cy="508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268354" y="2590092"/>
        <a:ext cx="316887" cy="508446"/>
      </dsp:txXfrm>
    </dsp:sp>
    <dsp:sp modelId="{CF228034-3E63-46D7-B224-734CD51DDD18}">
      <dsp:nvSpPr>
        <dsp:cNvPr id="0" name=""/>
        <dsp:cNvSpPr/>
      </dsp:nvSpPr>
      <dsp:spPr>
        <a:xfrm>
          <a:off x="1623447" y="2096600"/>
          <a:ext cx="1495431" cy="1495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งานที่เรียนมา</a:t>
          </a:r>
          <a:endParaRPr lang="en-US" sz="3200" kern="1200" dirty="0"/>
        </a:p>
      </dsp:txBody>
      <dsp:txXfrm>
        <a:off x="1623447" y="2096600"/>
        <a:ext cx="1495431" cy="14954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51BA1-B393-49CB-AC2F-B9DBAA4A4B50}">
      <dsp:nvSpPr>
        <dsp:cNvPr id="0" name=""/>
        <dsp:cNvSpPr/>
      </dsp:nvSpPr>
      <dsp:spPr>
        <a:xfrm>
          <a:off x="3836539" y="1910579"/>
          <a:ext cx="1363416" cy="136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Med</a:t>
          </a:r>
          <a:endParaRPr lang="en-US" sz="4200" kern="1200" dirty="0"/>
        </a:p>
      </dsp:txBody>
      <dsp:txXfrm>
        <a:off x="3836539" y="1910579"/>
        <a:ext cx="1363416" cy="1363416"/>
      </dsp:txXfrm>
    </dsp:sp>
    <dsp:sp modelId="{A5C6BFC2-F443-414A-A64D-6E7D56DD5337}">
      <dsp:nvSpPr>
        <dsp:cNvPr id="0" name=""/>
        <dsp:cNvSpPr/>
      </dsp:nvSpPr>
      <dsp:spPr>
        <a:xfrm rot="16200000">
          <a:off x="4373806" y="1414443"/>
          <a:ext cx="288882" cy="463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6200000">
        <a:off x="4373806" y="1414443"/>
        <a:ext cx="288882" cy="463561"/>
      </dsp:txXfrm>
    </dsp:sp>
    <dsp:sp modelId="{2DC670BC-D289-4D4D-A965-2AD59B6E3EF0}">
      <dsp:nvSpPr>
        <dsp:cNvPr id="0" name=""/>
        <dsp:cNvSpPr/>
      </dsp:nvSpPr>
      <dsp:spPr>
        <a:xfrm>
          <a:off x="3836539" y="2101"/>
          <a:ext cx="1363416" cy="136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ICU</a:t>
          </a:r>
          <a:endParaRPr lang="en-US" sz="3500" kern="1200" dirty="0"/>
        </a:p>
      </dsp:txBody>
      <dsp:txXfrm>
        <a:off x="3836539" y="2101"/>
        <a:ext cx="1363416" cy="1363416"/>
      </dsp:txXfrm>
    </dsp:sp>
    <dsp:sp modelId="{4CCA4A4A-8F31-4DFE-A05E-6005EBF0C641}">
      <dsp:nvSpPr>
        <dsp:cNvPr id="0" name=""/>
        <dsp:cNvSpPr/>
      </dsp:nvSpPr>
      <dsp:spPr>
        <a:xfrm>
          <a:off x="5319869" y="2360507"/>
          <a:ext cx="288882" cy="463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19869" y="2360507"/>
        <a:ext cx="288882" cy="463561"/>
      </dsp:txXfrm>
    </dsp:sp>
    <dsp:sp modelId="{F9BA37D9-A1F4-4DD6-9118-00DAA86075F6}">
      <dsp:nvSpPr>
        <dsp:cNvPr id="0" name=""/>
        <dsp:cNvSpPr/>
      </dsp:nvSpPr>
      <dsp:spPr>
        <a:xfrm>
          <a:off x="5745018" y="1910579"/>
          <a:ext cx="1363416" cy="136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Lab</a:t>
          </a:r>
          <a:endParaRPr lang="en-US" sz="3500" kern="1200" dirty="0"/>
        </a:p>
      </dsp:txBody>
      <dsp:txXfrm>
        <a:off x="5745018" y="1910579"/>
        <a:ext cx="1363416" cy="1363416"/>
      </dsp:txXfrm>
    </dsp:sp>
    <dsp:sp modelId="{7CB64697-CDD0-4227-B8F2-096002513BC5}">
      <dsp:nvSpPr>
        <dsp:cNvPr id="0" name=""/>
        <dsp:cNvSpPr/>
      </dsp:nvSpPr>
      <dsp:spPr>
        <a:xfrm rot="5400000">
          <a:off x="4373806" y="3306570"/>
          <a:ext cx="288882" cy="463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5400000">
        <a:off x="4373806" y="3306570"/>
        <a:ext cx="288882" cy="463561"/>
      </dsp:txXfrm>
    </dsp:sp>
    <dsp:sp modelId="{249F800F-5548-4FFD-94F2-504C33816415}">
      <dsp:nvSpPr>
        <dsp:cNvPr id="0" name=""/>
        <dsp:cNvSpPr/>
      </dsp:nvSpPr>
      <dsp:spPr>
        <a:xfrm>
          <a:off x="3836539" y="3819058"/>
          <a:ext cx="1363416" cy="136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X-ray</a:t>
          </a:r>
          <a:endParaRPr lang="en-US" sz="3500" kern="1200" dirty="0"/>
        </a:p>
      </dsp:txBody>
      <dsp:txXfrm>
        <a:off x="3836539" y="3819058"/>
        <a:ext cx="1363416" cy="1363416"/>
      </dsp:txXfrm>
    </dsp:sp>
    <dsp:sp modelId="{03993C73-7F95-4C8D-A796-13448D839EAB}">
      <dsp:nvSpPr>
        <dsp:cNvPr id="0" name=""/>
        <dsp:cNvSpPr/>
      </dsp:nvSpPr>
      <dsp:spPr>
        <a:xfrm rot="10800000">
          <a:off x="3427743" y="2360507"/>
          <a:ext cx="288882" cy="463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427743" y="2360507"/>
        <a:ext cx="288882" cy="463561"/>
      </dsp:txXfrm>
    </dsp:sp>
    <dsp:sp modelId="{D882AA46-A426-4281-ABBE-99A89C5BDA21}">
      <dsp:nvSpPr>
        <dsp:cNvPr id="0" name=""/>
        <dsp:cNvSpPr/>
      </dsp:nvSpPr>
      <dsp:spPr>
        <a:xfrm>
          <a:off x="1928061" y="1910579"/>
          <a:ext cx="1363416" cy="1363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Drug</a:t>
          </a:r>
          <a:endParaRPr lang="en-US" sz="3500" kern="1200" dirty="0"/>
        </a:p>
      </dsp:txBody>
      <dsp:txXfrm>
        <a:off x="1928061" y="1910579"/>
        <a:ext cx="1363416" cy="13634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AB2AB7-1394-4E50-865C-8E7C31A6CDCE}">
      <dsp:nvSpPr>
        <dsp:cNvPr id="0" name=""/>
        <dsp:cNvSpPr/>
      </dsp:nvSpPr>
      <dsp:spPr>
        <a:xfrm>
          <a:off x="3793077" y="1884865"/>
          <a:ext cx="1342836" cy="1342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Surg</a:t>
          </a:r>
          <a:r>
            <a:rPr lang="en-US" sz="28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Ortho</a:t>
          </a:r>
          <a:endParaRPr lang="en-US" sz="2800" kern="1200" dirty="0"/>
        </a:p>
      </dsp:txBody>
      <dsp:txXfrm>
        <a:off x="3793077" y="1884865"/>
        <a:ext cx="1342836" cy="1342836"/>
      </dsp:txXfrm>
    </dsp:sp>
    <dsp:sp modelId="{24F9B02A-FC98-4065-8425-16F586F9F1DF}">
      <dsp:nvSpPr>
        <dsp:cNvPr id="0" name=""/>
        <dsp:cNvSpPr/>
      </dsp:nvSpPr>
      <dsp:spPr>
        <a:xfrm rot="16200000">
          <a:off x="4321635" y="1395121"/>
          <a:ext cx="285720" cy="45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200000">
        <a:off x="4321635" y="1395121"/>
        <a:ext cx="285720" cy="456564"/>
      </dsp:txXfrm>
    </dsp:sp>
    <dsp:sp modelId="{7FC8D5B9-B45F-48FD-A591-98AF20A04361}">
      <dsp:nvSpPr>
        <dsp:cNvPr id="0" name=""/>
        <dsp:cNvSpPr/>
      </dsp:nvSpPr>
      <dsp:spPr>
        <a:xfrm>
          <a:off x="3793077" y="2933"/>
          <a:ext cx="1342836" cy="1342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</a:t>
          </a:r>
          <a:endParaRPr lang="en-US" sz="2800" kern="1200" dirty="0"/>
        </a:p>
      </dsp:txBody>
      <dsp:txXfrm>
        <a:off x="3793077" y="2933"/>
        <a:ext cx="1342836" cy="1342836"/>
      </dsp:txXfrm>
    </dsp:sp>
    <dsp:sp modelId="{000992FC-9B79-4920-8AAD-206E31495308}">
      <dsp:nvSpPr>
        <dsp:cNvPr id="0" name=""/>
        <dsp:cNvSpPr/>
      </dsp:nvSpPr>
      <dsp:spPr>
        <a:xfrm>
          <a:off x="5254515" y="2328001"/>
          <a:ext cx="285720" cy="45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54515" y="2328001"/>
        <a:ext cx="285720" cy="456564"/>
      </dsp:txXfrm>
    </dsp:sp>
    <dsp:sp modelId="{E23ECE76-84A5-4FA1-A521-0452C4E2E502}">
      <dsp:nvSpPr>
        <dsp:cNvPr id="0" name=""/>
        <dsp:cNvSpPr/>
      </dsp:nvSpPr>
      <dsp:spPr>
        <a:xfrm>
          <a:off x="5675010" y="1884865"/>
          <a:ext cx="1342836" cy="1342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Anes</a:t>
          </a:r>
          <a:endParaRPr lang="en-US" sz="2800" kern="1200" dirty="0"/>
        </a:p>
      </dsp:txBody>
      <dsp:txXfrm>
        <a:off x="5675010" y="1884865"/>
        <a:ext cx="1342836" cy="1342836"/>
      </dsp:txXfrm>
    </dsp:sp>
    <dsp:sp modelId="{FE3364E0-C20A-46DD-BE96-B66671809D17}">
      <dsp:nvSpPr>
        <dsp:cNvPr id="0" name=""/>
        <dsp:cNvSpPr/>
      </dsp:nvSpPr>
      <dsp:spPr>
        <a:xfrm rot="5400000">
          <a:off x="4321635" y="3260881"/>
          <a:ext cx="285720" cy="45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4321635" y="3260881"/>
        <a:ext cx="285720" cy="456564"/>
      </dsp:txXfrm>
    </dsp:sp>
    <dsp:sp modelId="{5DFEBDF9-D74B-4E4D-B48F-012093CBA836}">
      <dsp:nvSpPr>
        <dsp:cNvPr id="0" name=""/>
        <dsp:cNvSpPr/>
      </dsp:nvSpPr>
      <dsp:spPr>
        <a:xfrm>
          <a:off x="3793077" y="3766798"/>
          <a:ext cx="1342836" cy="1342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R/F</a:t>
          </a:r>
          <a:endParaRPr lang="en-US" sz="2800" kern="1200" dirty="0"/>
        </a:p>
      </dsp:txBody>
      <dsp:txXfrm>
        <a:off x="3793077" y="3766798"/>
        <a:ext cx="1342836" cy="1342836"/>
      </dsp:txXfrm>
    </dsp:sp>
    <dsp:sp modelId="{CAFDA137-C56A-4BEC-BA6D-562C11D8BAF3}">
      <dsp:nvSpPr>
        <dsp:cNvPr id="0" name=""/>
        <dsp:cNvSpPr/>
      </dsp:nvSpPr>
      <dsp:spPr>
        <a:xfrm rot="10800000">
          <a:off x="3388755" y="2328001"/>
          <a:ext cx="285720" cy="45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88755" y="2328001"/>
        <a:ext cx="285720" cy="456564"/>
      </dsp:txXfrm>
    </dsp:sp>
    <dsp:sp modelId="{1FA5831C-D436-4952-90A6-AC4DF67D7854}">
      <dsp:nvSpPr>
        <dsp:cNvPr id="0" name=""/>
        <dsp:cNvSpPr/>
      </dsp:nvSpPr>
      <dsp:spPr>
        <a:xfrm>
          <a:off x="1911145" y="1884865"/>
          <a:ext cx="1342836" cy="1342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Xray</a:t>
          </a:r>
          <a:endParaRPr lang="en-US" sz="2800" kern="1200" dirty="0"/>
        </a:p>
      </dsp:txBody>
      <dsp:txXfrm>
        <a:off x="1911145" y="1884865"/>
        <a:ext cx="1342836" cy="13428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FE5AE76-FBBC-4BE8-8E64-0BC6BCCA1951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B82E17A-B239-4C50-AD47-D88DF48E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โดย </a:t>
            </a:r>
          </a:p>
          <a:p>
            <a:r>
              <a:rPr lang="th-TH" sz="4000" dirty="0" smtClean="0"/>
              <a:t>โรงพยาบาลโพนทอง</a:t>
            </a:r>
            <a:endParaRPr lang="en-US" sz="40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69173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การพัฒนาระบบบริการ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สาขาหลัก</a:t>
            </a:r>
            <a:b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b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โรงพยาบาลแม่ข่าย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80299360"/>
              </p:ext>
            </p:extLst>
          </p:nvPr>
        </p:nvGraphicFramePr>
        <p:xfrm>
          <a:off x="0" y="908720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85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628117" cy="4221088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02" t="1993" r="13966"/>
          <a:stretch/>
        </p:blipFill>
        <p:spPr>
          <a:xfrm>
            <a:off x="5590518" y="1856507"/>
            <a:ext cx="3574473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" t="2202" r="2151" b="14017"/>
          <a:stretch/>
        </p:blipFill>
        <p:spPr>
          <a:xfrm rot="5400000">
            <a:off x="-1067268" y="1289799"/>
            <a:ext cx="6237314" cy="4034995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72410" y="986306"/>
            <a:ext cx="6381327" cy="47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52873" y="874185"/>
            <a:ext cx="6838646" cy="5128985"/>
          </a:xfrm>
        </p:spPr>
      </p:pic>
    </p:spTree>
    <p:extLst>
      <p:ext uri="{BB962C8B-B14F-4D97-AF65-F5344CB8AC3E}">
        <p14:creationId xmlns:p14="http://schemas.microsoft.com/office/powerpoint/2010/main" xmlns="" val="7491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2"/>
            <a:ext cx="7664085" cy="5748064"/>
          </a:xfrm>
        </p:spPr>
      </p:pic>
    </p:spTree>
    <p:extLst>
      <p:ext uri="{BB962C8B-B14F-4D97-AF65-F5344CB8AC3E}">
        <p14:creationId xmlns:p14="http://schemas.microsoft.com/office/powerpoint/2010/main" xmlns="" val="5519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1338281"/>
              </p:ext>
            </p:extLst>
          </p:nvPr>
        </p:nvGraphicFramePr>
        <p:xfrm>
          <a:off x="107504" y="1052736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60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80686" y="1090464"/>
            <a:ext cx="5486400" cy="41148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37229" y="1062091"/>
            <a:ext cx="6411545" cy="48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3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83" y="0"/>
            <a:ext cx="5052053" cy="378904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4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76056" cy="380704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4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85800" y="1306488"/>
            <a:ext cx="5486400" cy="41148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1"/>
          <a:stretch/>
        </p:blipFill>
        <p:spPr>
          <a:xfrm>
            <a:off x="4284893" y="332656"/>
            <a:ext cx="4859107" cy="61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521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03455363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42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96"/>
            <a:ext cx="4266474" cy="568863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379" y="404664"/>
            <a:ext cx="484000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7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75046717"/>
              </p:ext>
            </p:extLst>
          </p:nvPr>
        </p:nvGraphicFramePr>
        <p:xfrm>
          <a:off x="0" y="980728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3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36629532"/>
              </p:ext>
            </p:extLst>
          </p:nvPr>
        </p:nvGraphicFramePr>
        <p:xfrm>
          <a:off x="0" y="1052736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41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40433" y="1421777"/>
            <a:ext cx="5832648" cy="4374486"/>
          </a:xfrm>
        </p:spPr>
      </p:pic>
    </p:spTree>
    <p:extLst>
      <p:ext uri="{BB962C8B-B14F-4D97-AF65-F5344CB8AC3E}">
        <p14:creationId xmlns:p14="http://schemas.microsoft.com/office/powerpoint/2010/main" xmlns="" val="425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2"/>
          <a:stretch/>
        </p:blipFill>
        <p:spPr>
          <a:xfrm>
            <a:off x="683567" y="692696"/>
            <a:ext cx="7664207" cy="5256584"/>
          </a:xfrm>
        </p:spPr>
      </p:pic>
    </p:spTree>
    <p:extLst>
      <p:ext uri="{BB962C8B-B14F-4D97-AF65-F5344CB8AC3E}">
        <p14:creationId xmlns:p14="http://schemas.microsoft.com/office/powerpoint/2010/main" xmlns="" val="3866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794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Seamless Health Service Network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51" y="1644468"/>
            <a:ext cx="82296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764704"/>
            <a:ext cx="5328592" cy="5328592"/>
          </a:xfrm>
        </p:spPr>
      </p:pic>
    </p:spTree>
    <p:extLst>
      <p:ext uri="{BB962C8B-B14F-4D97-AF65-F5344CB8AC3E}">
        <p14:creationId xmlns:p14="http://schemas.microsoft.com/office/powerpoint/2010/main" xmlns="" val="35681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0"/>
            <a:ext cx="4721689" cy="6836836"/>
          </a:xfrm>
        </p:spPr>
      </p:pic>
    </p:spTree>
    <p:extLst>
      <p:ext uri="{BB962C8B-B14F-4D97-AF65-F5344CB8AC3E}">
        <p14:creationId xmlns:p14="http://schemas.microsoft.com/office/powerpoint/2010/main" xmlns="" val="6414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59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18100533"/>
              </p:ext>
            </p:extLst>
          </p:nvPr>
        </p:nvGraphicFramePr>
        <p:xfrm>
          <a:off x="107504" y="1988840"/>
          <a:ext cx="9036496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74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8000" dirty="0" smtClean="0">
                <a:solidFill>
                  <a:srgbClr val="FFFF00"/>
                </a:solidFill>
              </a:rPr>
              <a:t>รพ.โพนทอง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th-TH" sz="8000" dirty="0" smtClean="0"/>
              <a:t>ผลงานที่ผ่านมา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4252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450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6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8800" dirty="0">
                <a:latin typeface="AngsanaUPC" pitchFamily="18" charset="-34"/>
                <a:cs typeface="AngsanaUPC" pitchFamily="18" charset="-34"/>
              </a:rPr>
              <a:t>ก้าวย่างที่ผ่านมา</a:t>
            </a:r>
            <a:endParaRPr lang="en-US" sz="8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th-TH" sz="9600" dirty="0" smtClean="0">
                <a:solidFill>
                  <a:srgbClr val="FFFF00"/>
                </a:solidFill>
              </a:rPr>
              <a:t>รพ.โพนทอง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3223605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81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2" t="18897" r="2535" b="10639"/>
          <a:stretch/>
        </p:blipFill>
        <p:spPr>
          <a:xfrm>
            <a:off x="0" y="692726"/>
            <a:ext cx="4655127" cy="2689209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0" r="9545"/>
          <a:stretch/>
        </p:blipFill>
        <p:spPr>
          <a:xfrm>
            <a:off x="1617025" y="3558270"/>
            <a:ext cx="6408712" cy="324327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9" t="26977" r="4988" b="4858"/>
          <a:stretch/>
        </p:blipFill>
        <p:spPr>
          <a:xfrm>
            <a:off x="4627375" y="1124744"/>
            <a:ext cx="4516625" cy="20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06626411"/>
              </p:ext>
            </p:extLst>
          </p:nvPr>
        </p:nvGraphicFramePr>
        <p:xfrm>
          <a:off x="107504" y="764704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9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ขอบฟ้า">
  <a:themeElements>
    <a:clrScheme name="ขอบฟ้า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ขอบฟ้า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ขอบฟ้า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231</TotalTime>
  <Words>90</Words>
  <Application>Microsoft Office PowerPoint</Application>
  <PresentationFormat>นำเสนอทางหน้าจอ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ขอบฟ้า</vt:lpstr>
      <vt:lpstr>การพัฒนาระบบบริการ 5 สาขาหลัก ของ  โรงพยาบาลแม่ข่าย</vt:lpstr>
      <vt:lpstr>ภาพนิ่ง 2</vt:lpstr>
      <vt:lpstr>ภาพนิ่ง 3</vt:lpstr>
      <vt:lpstr>ผลงานที่ผ่านมา</vt:lpstr>
      <vt:lpstr>ภาพนิ่ง 5</vt:lpstr>
      <vt:lpstr>รพ.โพนทอง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Seamless Health Service Network</vt:lpstr>
      <vt:lpstr>ภาพนิ่ง 26</vt:lpstr>
      <vt:lpstr>ภาพนิ่ง 27</vt:lpstr>
      <vt:lpstr>ภาพนิ่ง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การพัฒนาระบบบริการ 5 สาขาหลัก ของ  โรงพยาบาลแม่ข่าย</dc:title>
  <dc:creator>pp com</dc:creator>
  <cp:lastModifiedBy>admin</cp:lastModifiedBy>
  <cp:revision>18</cp:revision>
  <dcterms:created xsi:type="dcterms:W3CDTF">2015-09-17T09:10:47Z</dcterms:created>
  <dcterms:modified xsi:type="dcterms:W3CDTF">2015-09-30T07:39:47Z</dcterms:modified>
</cp:coreProperties>
</file>